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sldIdLst>
    <p:sldId id="256" r:id="rId3"/>
    <p:sldId id="257" r:id="rId4"/>
    <p:sldId id="258" r:id="rId5"/>
    <p:sldId id="259" r:id="rId6"/>
    <p:sldId id="260" r:id="rId7"/>
    <p:sldId id="262" r:id="rId8"/>
    <p:sldId id="261" r:id="rId9"/>
    <p:sldId id="263" r:id="rId10"/>
    <p:sldId id="264" r:id="rId11"/>
    <p:sldId id="265" r:id="rId12"/>
  </p:sldIdLst>
  <p:sldSz cx="9144000" cy="6858000" type="screen4x3"/>
  <p:notesSz cx="6858000" cy="9144000"/>
  <p:custShowLst>
    <p:custShow name="Ridotta" id="0">
      <p:sldLst>
        <p:sld r:id="rId3"/>
        <p:sld r:id="rId5"/>
        <p:sld r:id="rId6"/>
        <p:sld r:id="rId11"/>
      </p:sldLst>
    </p:custShow>
    <p:custShow name="Parziale" id="1">
      <p:sldLst>
        <p:sld r:id="rId4"/>
        <p:sld r:id="rId5"/>
        <p:sld r:id="rId6"/>
        <p:sld r:id="rId7"/>
        <p:sld r:id="rId10"/>
      </p:sldLst>
    </p:custShow>
  </p:custShowLst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9327" autoAdjust="0"/>
    <p:restoredTop sz="94660"/>
  </p:normalViewPr>
  <p:slideViewPr>
    <p:cSldViewPr>
      <p:cViewPr>
        <p:scale>
          <a:sx n="100" d="100"/>
          <a:sy n="100" d="100"/>
        </p:scale>
        <p:origin x="-78" y="-78"/>
      </p:cViewPr>
      <p:guideLst>
        <p:guide orient="horz" pos="1480"/>
        <p:guide pos="89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92171838" cy="921718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Italia</c:v>
                </c:pt>
              </c:strCache>
            </c:strRef>
          </c:tx>
          <c:cat>
            <c:strRef>
              <c:f>Foglio1!$A$2:$A$4</c:f>
              <c:strCache>
                <c:ptCount val="3"/>
                <c:pt idx="0">
                  <c:v>Industria</c:v>
                </c:pt>
                <c:pt idx="1">
                  <c:v>Agricoltura</c:v>
                </c:pt>
                <c:pt idx="2">
                  <c:v>Terziario</c:v>
                </c:pt>
              </c:strCache>
            </c:strRef>
          </c:cat>
          <c:val>
            <c:numRef>
              <c:f>Foglio1!$B$2:$B$4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Francia</c:v>
                </c:pt>
              </c:strCache>
            </c:strRef>
          </c:tx>
          <c:cat>
            <c:strRef>
              <c:f>Foglio1!$A$2:$A$4</c:f>
              <c:strCache>
                <c:ptCount val="3"/>
                <c:pt idx="0">
                  <c:v>Industria</c:v>
                </c:pt>
                <c:pt idx="1">
                  <c:v>Agricoltura</c:v>
                </c:pt>
                <c:pt idx="2">
                  <c:v>Terziario</c:v>
                </c:pt>
              </c:strCache>
            </c:strRef>
          </c:cat>
          <c:val>
            <c:numRef>
              <c:f>Foglio1!$C$2:$C$4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Spagna</c:v>
                </c:pt>
              </c:strCache>
            </c:strRef>
          </c:tx>
          <c:cat>
            <c:strRef>
              <c:f>Foglio1!$A$2:$A$4</c:f>
              <c:strCache>
                <c:ptCount val="3"/>
                <c:pt idx="0">
                  <c:v>Industria</c:v>
                </c:pt>
                <c:pt idx="1">
                  <c:v>Agricoltura</c:v>
                </c:pt>
                <c:pt idx="2">
                  <c:v>Terziario</c:v>
                </c:pt>
              </c:strCache>
            </c:strRef>
          </c:cat>
          <c:val>
            <c:numRef>
              <c:f>Foglio1!$D$2:$D$4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axId val="85351808"/>
        <c:axId val="90566656"/>
      </c:barChart>
      <c:catAx>
        <c:axId val="85351808"/>
        <c:scaling>
          <c:orientation val="minMax"/>
        </c:scaling>
        <c:axPos val="b"/>
        <c:tickLblPos val="nextTo"/>
        <c:crossAx val="90566656"/>
        <c:crosses val="autoZero"/>
        <c:auto val="1"/>
        <c:lblAlgn val="ctr"/>
        <c:lblOffset val="100"/>
      </c:catAx>
      <c:valAx>
        <c:axId val="90566656"/>
        <c:scaling>
          <c:orientation val="minMax"/>
        </c:scaling>
        <c:axPos val="l"/>
        <c:majorGridlines/>
        <c:numFmt formatCode="General" sourceLinked="1"/>
        <c:tickLblPos val="nextTo"/>
        <c:crossAx val="85351808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it-IT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AD1AA-C45D-42E7-AC36-29D8463294D1}" type="datetimeFigureOut">
              <a:rPr lang="it-IT" smtClean="0"/>
              <a:pPr/>
              <a:t>17/01/2011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5291-ED58-4D80-8E31-90C9311D4E3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AD1AA-C45D-42E7-AC36-29D8463294D1}" type="datetimeFigureOut">
              <a:rPr lang="it-IT" smtClean="0"/>
              <a:pPr/>
              <a:t>17/01/2011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5291-ED58-4D80-8E31-90C9311D4E3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AD1AA-C45D-42E7-AC36-29D8463294D1}" type="datetimeFigureOut">
              <a:rPr lang="it-IT" smtClean="0"/>
              <a:pPr/>
              <a:t>17/01/2011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5291-ED58-4D80-8E31-90C9311D4E3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1DBC-4BC6-4104-B684-9AF41A3E3941}" type="datetimeFigureOut">
              <a:rPr lang="it-IT" smtClean="0"/>
              <a:pPr/>
              <a:t>17/01/2011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536CB-2902-44E0-A41B-260B50B3E4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1DBC-4BC6-4104-B684-9AF41A3E3941}" type="datetimeFigureOut">
              <a:rPr lang="it-IT" smtClean="0"/>
              <a:pPr/>
              <a:t>17/01/2011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536CB-2902-44E0-A41B-260B50B3E4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1DBC-4BC6-4104-B684-9AF41A3E3941}" type="datetimeFigureOut">
              <a:rPr lang="it-IT" smtClean="0"/>
              <a:pPr/>
              <a:t>17/01/2011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536CB-2902-44E0-A41B-260B50B3E4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1DBC-4BC6-4104-B684-9AF41A3E3941}" type="datetimeFigureOut">
              <a:rPr lang="it-IT" smtClean="0"/>
              <a:pPr/>
              <a:t>17/01/2011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536CB-2902-44E0-A41B-260B50B3E4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1DBC-4BC6-4104-B684-9AF41A3E3941}" type="datetimeFigureOut">
              <a:rPr lang="it-IT" smtClean="0"/>
              <a:pPr/>
              <a:t>17/01/2011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536CB-2902-44E0-A41B-260B50B3E4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1DBC-4BC6-4104-B684-9AF41A3E3941}" type="datetimeFigureOut">
              <a:rPr lang="it-IT" smtClean="0"/>
              <a:pPr/>
              <a:t>17/01/2011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536CB-2902-44E0-A41B-260B50B3E4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1DBC-4BC6-4104-B684-9AF41A3E3941}" type="datetimeFigureOut">
              <a:rPr lang="it-IT" smtClean="0"/>
              <a:pPr/>
              <a:t>17/01/2011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536CB-2902-44E0-A41B-260B50B3E4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1DBC-4BC6-4104-B684-9AF41A3E3941}" type="datetimeFigureOut">
              <a:rPr lang="it-IT" smtClean="0"/>
              <a:pPr/>
              <a:t>17/01/2011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536CB-2902-44E0-A41B-260B50B3E4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AD1AA-C45D-42E7-AC36-29D8463294D1}" type="datetimeFigureOut">
              <a:rPr lang="it-IT" smtClean="0"/>
              <a:pPr/>
              <a:t>17/01/2011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5291-ED58-4D80-8E31-90C9311D4E3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1DBC-4BC6-4104-B684-9AF41A3E3941}" type="datetimeFigureOut">
              <a:rPr lang="it-IT" smtClean="0"/>
              <a:pPr/>
              <a:t>17/01/2011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536CB-2902-44E0-A41B-260B50B3E4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1DBC-4BC6-4104-B684-9AF41A3E3941}" type="datetimeFigureOut">
              <a:rPr lang="it-IT" smtClean="0"/>
              <a:pPr/>
              <a:t>17/01/2011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536CB-2902-44E0-A41B-260B50B3E4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1DBC-4BC6-4104-B684-9AF41A3E3941}" type="datetimeFigureOut">
              <a:rPr lang="it-IT" smtClean="0"/>
              <a:pPr/>
              <a:t>17/01/2011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536CB-2902-44E0-A41B-260B50B3E473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AD1AA-C45D-42E7-AC36-29D8463294D1}" type="datetimeFigureOut">
              <a:rPr lang="it-IT" smtClean="0"/>
              <a:pPr/>
              <a:t>17/01/2011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5291-ED58-4D80-8E31-90C9311D4E3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AD1AA-C45D-42E7-AC36-29D8463294D1}" type="datetimeFigureOut">
              <a:rPr lang="it-IT" smtClean="0"/>
              <a:pPr/>
              <a:t>17/01/2011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5291-ED58-4D80-8E31-90C9311D4E3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AD1AA-C45D-42E7-AC36-29D8463294D1}" type="datetimeFigureOut">
              <a:rPr lang="it-IT" smtClean="0"/>
              <a:pPr/>
              <a:t>17/01/2011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5291-ED58-4D80-8E31-90C9311D4E3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AD1AA-C45D-42E7-AC36-29D8463294D1}" type="datetimeFigureOut">
              <a:rPr lang="it-IT" smtClean="0"/>
              <a:pPr/>
              <a:t>17/01/2011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5291-ED58-4D80-8E31-90C9311D4E3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AD1AA-C45D-42E7-AC36-29D8463294D1}" type="datetimeFigureOut">
              <a:rPr lang="it-IT" smtClean="0"/>
              <a:pPr/>
              <a:t>17/01/2011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5291-ED58-4D80-8E31-90C9311D4E3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AD1AA-C45D-42E7-AC36-29D8463294D1}" type="datetimeFigureOut">
              <a:rPr lang="it-IT" smtClean="0"/>
              <a:pPr/>
              <a:t>17/01/2011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5291-ED58-4D80-8E31-90C9311D4E3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AD1AA-C45D-42E7-AC36-29D8463294D1}" type="datetimeFigureOut">
              <a:rPr lang="it-IT" smtClean="0"/>
              <a:pPr/>
              <a:t>17/01/2011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95291-ED58-4D80-8E31-90C9311D4E3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AD1AA-C45D-42E7-AC36-29D8463294D1}" type="datetimeFigureOut">
              <a:rPr lang="it-IT" smtClean="0"/>
              <a:pPr/>
              <a:t>17/01/2011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95291-ED58-4D80-8E31-90C9311D4E36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FA1DBC-4BC6-4104-B684-9AF41A3E3941}" type="datetimeFigureOut">
              <a:rPr lang="it-IT" smtClean="0"/>
              <a:pPr/>
              <a:t>17/01/2011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8536CB-2902-44E0-A41B-260B50B3E473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Un salto verso il futuro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Nuove possibilità</a:t>
            </a:r>
            <a:endParaRPr lang="it-IT" dirty="0"/>
          </a:p>
        </p:txBody>
      </p:sp>
    </p:spTree>
  </p:cSld>
  <p:clrMapOvr>
    <a:masterClrMapping/>
  </p:clrMapOvr>
  <p:transition advTm="2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Grafico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rotonda singolo angolo rettangolo 3"/>
          <p:cNvSpPr/>
          <p:nvPr/>
        </p:nvSpPr>
        <p:spPr>
          <a:xfrm>
            <a:off x="4031928" y="1898796"/>
            <a:ext cx="2790372" cy="1530204"/>
          </a:xfrm>
          <a:prstGeom prst="round1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Novità</a:t>
            </a:r>
            <a:endParaRPr lang="it-IT" dirty="0"/>
          </a:p>
        </p:txBody>
      </p:sp>
      <p:sp>
        <p:nvSpPr>
          <p:cNvPr id="5" name="Stella a 5 punte 4"/>
          <p:cNvSpPr/>
          <p:nvPr/>
        </p:nvSpPr>
        <p:spPr>
          <a:xfrm>
            <a:off x="3581868" y="1448736"/>
            <a:ext cx="1170156" cy="900120"/>
          </a:xfrm>
          <a:prstGeom prst="star5">
            <a:avLst/>
          </a:prstGeom>
          <a:solidFill>
            <a:schemeClr val="accent6">
              <a:lumMod val="40000"/>
              <a:lumOff val="60000"/>
              <a:alpha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e 3"/>
          <p:cNvSpPr/>
          <p:nvPr/>
        </p:nvSpPr>
        <p:spPr>
          <a:xfrm>
            <a:off x="1511592" y="5139228"/>
            <a:ext cx="1530204" cy="540072"/>
          </a:xfrm>
          <a:prstGeom prst="ellipse">
            <a:avLst/>
          </a:prstGeom>
          <a:scene3d>
            <a:camera prst="perspectiveFront" fov="0">
              <a:rot lat="19351859" lon="20374643" rev="858615"/>
            </a:camera>
            <a:lightRig rig="threePt" dir="t">
              <a:rot lat="0" lon="0" rev="0"/>
            </a:lightRig>
          </a:scene3d>
          <a:sp3d extrusionH="31750" prstMaterial="metal">
            <a:bevelT w="25400"/>
            <a:bevelB w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700" dirty="0" smtClean="0"/>
              <a:t>Sì, certo!</a:t>
            </a:r>
            <a:endParaRPr lang="it-IT" sz="1700" dirty="0"/>
          </a:p>
        </p:txBody>
      </p:sp>
      <p:sp>
        <p:nvSpPr>
          <p:cNvPr id="5" name="CasellaDiTesto 4"/>
          <p:cNvSpPr txBox="1"/>
          <p:nvPr/>
        </p:nvSpPr>
        <p:spPr>
          <a:xfrm rot="21421938">
            <a:off x="711829" y="4452264"/>
            <a:ext cx="4770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Vuoi provare la nostra offerta?</a:t>
            </a:r>
            <a:endParaRPr lang="it-IT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Ovale 7"/>
          <p:cNvSpPr/>
          <p:nvPr/>
        </p:nvSpPr>
        <p:spPr>
          <a:xfrm>
            <a:off x="3311832" y="5049216"/>
            <a:ext cx="1620216" cy="540072"/>
          </a:xfrm>
          <a:prstGeom prst="ellipse">
            <a:avLst/>
          </a:prstGeom>
          <a:scene3d>
            <a:camera prst="perspectiveFront" fov="0">
              <a:rot lat="19351859" lon="20374643" rev="858615"/>
            </a:camera>
            <a:lightRig rig="threePt" dir="t">
              <a:rot lat="0" lon="0" rev="0"/>
            </a:lightRig>
          </a:scene3d>
          <a:sp3d extrusionH="31750" prstMaterial="metal">
            <a:bevelT w="25400"/>
            <a:bevelB w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700" dirty="0" smtClean="0"/>
              <a:t>No, grazie.</a:t>
            </a:r>
            <a:endParaRPr lang="it-IT" sz="1700" dirty="0"/>
          </a:p>
        </p:txBody>
      </p:sp>
      <p:sp>
        <p:nvSpPr>
          <p:cNvPr id="9" name="Ovale 8"/>
          <p:cNvSpPr/>
          <p:nvPr/>
        </p:nvSpPr>
        <p:spPr>
          <a:xfrm>
            <a:off x="1331568" y="2888928"/>
            <a:ext cx="1620216" cy="6300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700" dirty="0" smtClean="0"/>
              <a:t>Sì, certo!</a:t>
            </a:r>
            <a:endParaRPr lang="it-IT" sz="1700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715304" y="2290208"/>
            <a:ext cx="4770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Vuoi provare la nostra offerta?</a:t>
            </a:r>
            <a:endParaRPr lang="it-IT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Ovale 11"/>
          <p:cNvSpPr/>
          <p:nvPr/>
        </p:nvSpPr>
        <p:spPr>
          <a:xfrm>
            <a:off x="3311832" y="2888928"/>
            <a:ext cx="1620216" cy="6300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700" dirty="0" smtClean="0"/>
              <a:t>No, grazie.</a:t>
            </a:r>
            <a:endParaRPr lang="it-IT" sz="1700" dirty="0"/>
          </a:p>
        </p:txBody>
      </p:sp>
      <p:sp>
        <p:nvSpPr>
          <p:cNvPr id="14" name="Titolo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Qualcosa di speciale...</a:t>
            </a:r>
            <a:endParaRPr lang="it-IT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arrotondato 1"/>
          <p:cNvSpPr/>
          <p:nvPr/>
        </p:nvSpPr>
        <p:spPr>
          <a:xfrm>
            <a:off x="1151544" y="1718772"/>
            <a:ext cx="1620216" cy="810108"/>
          </a:xfrm>
          <a:prstGeom prst="roundRect">
            <a:avLst/>
          </a:prstGeom>
          <a:solidFill>
            <a:schemeClr val="bg2">
              <a:lumMod val="50000"/>
            </a:schemeClr>
          </a:solidFill>
          <a:scene3d>
            <a:camera prst="perspectiveRelaxedModerately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Percepire</a:t>
            </a:r>
            <a:endParaRPr lang="it-IT" dirty="0"/>
          </a:p>
        </p:txBody>
      </p:sp>
      <p:sp>
        <p:nvSpPr>
          <p:cNvPr id="3" name="Rettangolo arrotondato 2"/>
          <p:cNvSpPr/>
          <p:nvPr/>
        </p:nvSpPr>
        <p:spPr>
          <a:xfrm>
            <a:off x="3671880" y="1988808"/>
            <a:ext cx="1620216" cy="810108"/>
          </a:xfrm>
          <a:prstGeom prst="roundRect">
            <a:avLst/>
          </a:prstGeom>
          <a:solidFill>
            <a:schemeClr val="bg2">
              <a:lumMod val="50000"/>
            </a:schemeClr>
          </a:solidFill>
          <a:scene3d>
            <a:camera prst="perspectiveRelaxedModerately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Meditare</a:t>
            </a:r>
            <a:endParaRPr lang="it-IT" dirty="0"/>
          </a:p>
        </p:txBody>
      </p:sp>
      <p:sp>
        <p:nvSpPr>
          <p:cNvPr id="4" name="Rettangolo arrotondato 3"/>
          <p:cNvSpPr/>
          <p:nvPr/>
        </p:nvSpPr>
        <p:spPr>
          <a:xfrm>
            <a:off x="6282228" y="2258844"/>
            <a:ext cx="1620216" cy="810108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Agire</a:t>
            </a:r>
            <a:endParaRPr lang="it-IT" dirty="0"/>
          </a:p>
        </p:txBody>
      </p:sp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La strategia</a:t>
            </a:r>
            <a:endParaRPr lang="it-IT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Freccia a destra 5"/>
          <p:cNvSpPr/>
          <p:nvPr/>
        </p:nvSpPr>
        <p:spPr>
          <a:xfrm>
            <a:off x="3041796" y="2211219"/>
            <a:ext cx="360048" cy="360048"/>
          </a:xfrm>
          <a:prstGeom prst="rightArrow">
            <a:avLst/>
          </a:prstGeom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Freccia a destra 6"/>
          <p:cNvSpPr/>
          <p:nvPr/>
        </p:nvSpPr>
        <p:spPr>
          <a:xfrm>
            <a:off x="5562132" y="2078820"/>
            <a:ext cx="360048" cy="360048"/>
          </a:xfrm>
          <a:prstGeom prst="rightArrow">
            <a:avLst/>
          </a:prstGeom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8" name="Immagine 7" descr="Wedding Sunflowers.jpg"/>
          <p:cNvPicPr>
            <a:picLocks noChangeAspect="1"/>
          </p:cNvPicPr>
          <p:nvPr/>
        </p:nvPicPr>
        <p:blipFill>
          <a:blip r:embed="rId2" cstate="print">
            <a:lum bright="50000"/>
          </a:blip>
          <a:stretch>
            <a:fillRect/>
          </a:stretch>
        </p:blipFill>
        <p:spPr>
          <a:xfrm>
            <a:off x="1871640" y="3158964"/>
            <a:ext cx="5130684" cy="34113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La nostra ampia scelta</a:t>
            </a:r>
            <a:endParaRPr lang="it-IT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Arrotonda angolo diagonale rettangolo 2"/>
          <p:cNvSpPr/>
          <p:nvPr/>
        </p:nvSpPr>
        <p:spPr>
          <a:xfrm>
            <a:off x="971520" y="1538748"/>
            <a:ext cx="1710228" cy="630084"/>
          </a:xfrm>
          <a:prstGeom prst="round2Diag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Giappone</a:t>
            </a:r>
            <a:endParaRPr lang="it-IT" dirty="0"/>
          </a:p>
        </p:txBody>
      </p:sp>
      <p:sp>
        <p:nvSpPr>
          <p:cNvPr id="4" name="Arrotonda angolo diagonale rettangolo 3"/>
          <p:cNvSpPr/>
          <p:nvPr/>
        </p:nvSpPr>
        <p:spPr>
          <a:xfrm>
            <a:off x="971520" y="2768912"/>
            <a:ext cx="1710228" cy="630084"/>
          </a:xfrm>
          <a:prstGeom prst="round2Diag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Sudafrica</a:t>
            </a:r>
            <a:endParaRPr lang="it-IT" dirty="0"/>
          </a:p>
        </p:txBody>
      </p:sp>
      <p:sp>
        <p:nvSpPr>
          <p:cNvPr id="5" name="Arrotonda angolo diagonale rettangolo 4"/>
          <p:cNvSpPr/>
          <p:nvPr/>
        </p:nvSpPr>
        <p:spPr>
          <a:xfrm>
            <a:off x="971520" y="3999076"/>
            <a:ext cx="1710228" cy="630084"/>
          </a:xfrm>
          <a:prstGeom prst="round2Diag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Messico</a:t>
            </a:r>
            <a:endParaRPr lang="it-IT" dirty="0"/>
          </a:p>
        </p:txBody>
      </p:sp>
      <p:sp>
        <p:nvSpPr>
          <p:cNvPr id="6" name="Arrotonda angolo diagonale rettangolo 5"/>
          <p:cNvSpPr/>
          <p:nvPr/>
        </p:nvSpPr>
        <p:spPr>
          <a:xfrm>
            <a:off x="971520" y="5229240"/>
            <a:ext cx="1710228" cy="630084"/>
          </a:xfrm>
          <a:prstGeom prst="round2Diag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Indonesia</a:t>
            </a:r>
            <a:endParaRPr lang="it-IT" dirty="0"/>
          </a:p>
        </p:txBody>
      </p:sp>
      <p:pic>
        <p:nvPicPr>
          <p:cNvPr id="7" name="Immagine 6" descr="Blosso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8" y="1538748"/>
            <a:ext cx="2715650" cy="4110173"/>
          </a:xfrm>
          <a:prstGeom prst="rect">
            <a:avLst/>
          </a:prstGeom>
          <a:scene3d>
            <a:camera prst="perspectiveContrastingRightFacing"/>
            <a:lightRig rig="soft" dir="t"/>
          </a:scene3d>
          <a:sp3d>
            <a:bevelT w="12700" h="82550"/>
            <a:bevelB w="6350"/>
            <a:extrusionClr>
              <a:schemeClr val="accent4">
                <a:lumMod val="20000"/>
                <a:lumOff val="80000"/>
              </a:schemeClr>
            </a:extrusionClr>
          </a:sp3d>
        </p:spPr>
      </p:pic>
      <p:pic>
        <p:nvPicPr>
          <p:cNvPr id="10" name="Immagine 9" descr="El Matad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52264" y="2168832"/>
            <a:ext cx="1953768" cy="2737104"/>
          </a:xfrm>
          <a:prstGeom prst="rect">
            <a:avLst/>
          </a:prstGeom>
          <a:scene3d>
            <a:camera prst="perspectiveContrastingRightFacing"/>
            <a:lightRig rig="soft" dir="t"/>
          </a:scene3d>
          <a:sp3d>
            <a:bevelT w="12700" h="82550"/>
            <a:bevelB w="6350"/>
            <a:extrusionClr>
              <a:schemeClr val="accent4">
                <a:lumMod val="20000"/>
                <a:lumOff val="80000"/>
              </a:schemeClr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Da un mondo grigio ad uno a colori</a:t>
            </a:r>
            <a:endParaRPr lang="it-IT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C:\Users\Emiliano\AppData\Local\Microsoft\Windows\Temporary Internet Files\Content.IE5\KOMNACN2\MP900439315[1]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1241556" y="2348856"/>
            <a:ext cx="2162209" cy="3240432"/>
          </a:xfrm>
          <a:prstGeom prst="rect">
            <a:avLst/>
          </a:prstGeom>
          <a:noFill/>
        </p:spPr>
      </p:pic>
      <p:pic>
        <p:nvPicPr>
          <p:cNvPr id="4" name="Picture 2" descr="C:\Users\Emiliano\AppData\Local\Microsoft\Windows\Temporary Internet Files\Content.IE5\KOMNACN2\MP900439315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96" y="2078820"/>
            <a:ext cx="2646368" cy="3966024"/>
          </a:xfrm>
          <a:prstGeom prst="rect">
            <a:avLst/>
          </a:prstGeom>
          <a:noFill/>
        </p:spPr>
      </p:pic>
      <p:sp>
        <p:nvSpPr>
          <p:cNvPr id="5" name="Freccia a destra con strisce 4"/>
          <p:cNvSpPr/>
          <p:nvPr/>
        </p:nvSpPr>
        <p:spPr>
          <a:xfrm>
            <a:off x="3671880" y="3609024"/>
            <a:ext cx="1440192" cy="720096"/>
          </a:xfrm>
          <a:prstGeom prst="stripedRightArrow">
            <a:avLst>
              <a:gd name="adj1" fmla="val 58466"/>
              <a:gd name="adj2" fmla="val 85979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magine 14" descr="California Poppy.jpg"/>
          <p:cNvPicPr>
            <a:picLocks noChangeAspect="1"/>
          </p:cNvPicPr>
          <p:nvPr/>
        </p:nvPicPr>
        <p:blipFill>
          <a:blip r:embed="rId2" cstate="print"/>
          <a:srcRect l="8928"/>
          <a:stretch>
            <a:fillRect/>
          </a:stretch>
        </p:blipFill>
        <p:spPr>
          <a:xfrm>
            <a:off x="1961652" y="1533510"/>
            <a:ext cx="4590882" cy="3330443"/>
          </a:xfrm>
          <a:prstGeom prst="rect">
            <a:avLst/>
          </a:prstGeom>
        </p:spPr>
      </p:pic>
      <p:sp>
        <p:nvSpPr>
          <p:cNvPr id="7" name="Elaborazione alternativa 6"/>
          <p:cNvSpPr/>
          <p:nvPr/>
        </p:nvSpPr>
        <p:spPr>
          <a:xfrm>
            <a:off x="431448" y="638628"/>
            <a:ext cx="450060" cy="450060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Titolo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Non solo questione di dettagli</a:t>
            </a:r>
            <a:endParaRPr lang="it-IT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Elaborazione alternativa 10"/>
          <p:cNvSpPr/>
          <p:nvPr/>
        </p:nvSpPr>
        <p:spPr>
          <a:xfrm>
            <a:off x="431448" y="1628760"/>
            <a:ext cx="450060" cy="450060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Elaborazione alternativa 13"/>
          <p:cNvSpPr/>
          <p:nvPr/>
        </p:nvSpPr>
        <p:spPr>
          <a:xfrm>
            <a:off x="431448" y="2348856"/>
            <a:ext cx="450060" cy="450060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Elaborazione alternativa 15"/>
          <p:cNvSpPr/>
          <p:nvPr/>
        </p:nvSpPr>
        <p:spPr>
          <a:xfrm>
            <a:off x="431448" y="3338988"/>
            <a:ext cx="450060" cy="450060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Elaborazione alternativa 16"/>
          <p:cNvSpPr/>
          <p:nvPr/>
        </p:nvSpPr>
        <p:spPr>
          <a:xfrm>
            <a:off x="431448" y="4149096"/>
            <a:ext cx="450060" cy="450060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Elaborazione alternativa 17"/>
          <p:cNvSpPr/>
          <p:nvPr/>
        </p:nvSpPr>
        <p:spPr>
          <a:xfrm>
            <a:off x="431448" y="5679300"/>
            <a:ext cx="450060" cy="450060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Personalizzare i vostri gusti</a:t>
            </a:r>
            <a:endParaRPr lang="it-IT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055" name="Freeform 7"/>
          <p:cNvSpPr>
            <a:spLocks/>
          </p:cNvSpPr>
          <p:nvPr/>
        </p:nvSpPr>
        <p:spPr bwMode="auto">
          <a:xfrm>
            <a:off x="5292096" y="2528880"/>
            <a:ext cx="2820987" cy="3109912"/>
          </a:xfrm>
          <a:custGeom>
            <a:avLst/>
            <a:gdLst/>
            <a:ahLst/>
            <a:cxnLst>
              <a:cxn ang="0">
                <a:pos x="1407" y="119"/>
              </a:cxn>
              <a:cxn ang="0">
                <a:pos x="1262" y="354"/>
              </a:cxn>
              <a:cxn ang="0">
                <a:pos x="1356" y="430"/>
              </a:cxn>
              <a:cxn ang="0">
                <a:pos x="1618" y="253"/>
              </a:cxn>
              <a:cxn ang="0">
                <a:pos x="1747" y="149"/>
              </a:cxn>
              <a:cxn ang="0">
                <a:pos x="1678" y="264"/>
              </a:cxn>
              <a:cxn ang="0">
                <a:pos x="1446" y="387"/>
              </a:cxn>
              <a:cxn ang="0">
                <a:pos x="1416" y="536"/>
              </a:cxn>
              <a:cxn ang="0">
                <a:pos x="1676" y="446"/>
              </a:cxn>
              <a:cxn ang="0">
                <a:pos x="1543" y="501"/>
              </a:cxn>
              <a:cxn ang="0">
                <a:pos x="1407" y="634"/>
              </a:cxn>
              <a:cxn ang="0">
                <a:pos x="1347" y="779"/>
              </a:cxn>
              <a:cxn ang="0">
                <a:pos x="1332" y="903"/>
              </a:cxn>
              <a:cxn ang="0">
                <a:pos x="1158" y="1055"/>
              </a:cxn>
              <a:cxn ang="0">
                <a:pos x="982" y="1171"/>
              </a:cxn>
              <a:cxn ang="0">
                <a:pos x="881" y="1365"/>
              </a:cxn>
              <a:cxn ang="0">
                <a:pos x="802" y="1347"/>
              </a:cxn>
              <a:cxn ang="0">
                <a:pos x="728" y="1332"/>
              </a:cxn>
              <a:cxn ang="0">
                <a:pos x="571" y="1446"/>
              </a:cxn>
              <a:cxn ang="0">
                <a:pos x="356" y="1584"/>
              </a:cxn>
              <a:cxn ang="0">
                <a:pos x="271" y="1738"/>
              </a:cxn>
              <a:cxn ang="0">
                <a:pos x="602" y="1497"/>
              </a:cxn>
              <a:cxn ang="0">
                <a:pos x="697" y="1510"/>
              </a:cxn>
              <a:cxn ang="0">
                <a:pos x="834" y="1554"/>
              </a:cxn>
              <a:cxn ang="0">
                <a:pos x="563" y="1791"/>
              </a:cxn>
              <a:cxn ang="0">
                <a:pos x="327" y="1952"/>
              </a:cxn>
              <a:cxn ang="0">
                <a:pos x="147" y="1926"/>
              </a:cxn>
              <a:cxn ang="0">
                <a:pos x="62" y="1864"/>
              </a:cxn>
              <a:cxn ang="0">
                <a:pos x="14" y="1423"/>
              </a:cxn>
              <a:cxn ang="0">
                <a:pos x="21" y="1208"/>
              </a:cxn>
              <a:cxn ang="0">
                <a:pos x="81" y="1131"/>
              </a:cxn>
              <a:cxn ang="0">
                <a:pos x="2" y="763"/>
              </a:cxn>
              <a:cxn ang="0">
                <a:pos x="53" y="598"/>
              </a:cxn>
              <a:cxn ang="0">
                <a:pos x="74" y="439"/>
              </a:cxn>
              <a:cxn ang="0">
                <a:pos x="141" y="287"/>
              </a:cxn>
              <a:cxn ang="0">
                <a:pos x="230" y="674"/>
              </a:cxn>
              <a:cxn ang="0">
                <a:pos x="294" y="724"/>
              </a:cxn>
              <a:cxn ang="0">
                <a:pos x="351" y="1009"/>
              </a:cxn>
              <a:cxn ang="0">
                <a:pos x="376" y="1193"/>
              </a:cxn>
              <a:cxn ang="0">
                <a:pos x="292" y="1538"/>
              </a:cxn>
              <a:cxn ang="0">
                <a:pos x="397" y="1283"/>
              </a:cxn>
              <a:cxn ang="0">
                <a:pos x="503" y="1134"/>
              </a:cxn>
              <a:cxn ang="0">
                <a:pos x="405" y="1044"/>
              </a:cxn>
              <a:cxn ang="0">
                <a:pos x="484" y="931"/>
              </a:cxn>
              <a:cxn ang="0">
                <a:pos x="547" y="796"/>
              </a:cxn>
              <a:cxn ang="0">
                <a:pos x="910" y="554"/>
              </a:cxn>
              <a:cxn ang="0">
                <a:pos x="788" y="444"/>
              </a:cxn>
              <a:cxn ang="0">
                <a:pos x="860" y="343"/>
              </a:cxn>
              <a:cxn ang="0">
                <a:pos x="1059" y="358"/>
              </a:cxn>
              <a:cxn ang="0">
                <a:pos x="1230" y="329"/>
              </a:cxn>
              <a:cxn ang="0">
                <a:pos x="1368" y="147"/>
              </a:cxn>
              <a:cxn ang="0">
                <a:pos x="1423" y="0"/>
              </a:cxn>
            </a:cxnLst>
            <a:rect l="0" t="0" r="r" b="b"/>
            <a:pathLst>
              <a:path w="1777" h="1959">
                <a:moveTo>
                  <a:pt x="1448" y="16"/>
                </a:moveTo>
                <a:lnTo>
                  <a:pt x="1450" y="99"/>
                </a:lnTo>
                <a:lnTo>
                  <a:pt x="1446" y="115"/>
                </a:lnTo>
                <a:lnTo>
                  <a:pt x="1425" y="129"/>
                </a:lnTo>
                <a:lnTo>
                  <a:pt x="1407" y="119"/>
                </a:lnTo>
                <a:lnTo>
                  <a:pt x="1380" y="159"/>
                </a:lnTo>
                <a:lnTo>
                  <a:pt x="1328" y="255"/>
                </a:lnTo>
                <a:lnTo>
                  <a:pt x="1287" y="312"/>
                </a:lnTo>
                <a:lnTo>
                  <a:pt x="1278" y="333"/>
                </a:lnTo>
                <a:lnTo>
                  <a:pt x="1262" y="354"/>
                </a:lnTo>
                <a:lnTo>
                  <a:pt x="1258" y="370"/>
                </a:lnTo>
                <a:lnTo>
                  <a:pt x="1278" y="388"/>
                </a:lnTo>
                <a:lnTo>
                  <a:pt x="1332" y="399"/>
                </a:lnTo>
                <a:lnTo>
                  <a:pt x="1349" y="411"/>
                </a:lnTo>
                <a:lnTo>
                  <a:pt x="1356" y="430"/>
                </a:lnTo>
                <a:lnTo>
                  <a:pt x="1370" y="425"/>
                </a:lnTo>
                <a:lnTo>
                  <a:pt x="1547" y="294"/>
                </a:lnTo>
                <a:lnTo>
                  <a:pt x="1590" y="269"/>
                </a:lnTo>
                <a:lnTo>
                  <a:pt x="1616" y="253"/>
                </a:lnTo>
                <a:lnTo>
                  <a:pt x="1618" y="253"/>
                </a:lnTo>
                <a:lnTo>
                  <a:pt x="1628" y="248"/>
                </a:lnTo>
                <a:lnTo>
                  <a:pt x="1650" y="234"/>
                </a:lnTo>
                <a:lnTo>
                  <a:pt x="1673" y="193"/>
                </a:lnTo>
                <a:lnTo>
                  <a:pt x="1701" y="167"/>
                </a:lnTo>
                <a:lnTo>
                  <a:pt x="1747" y="149"/>
                </a:lnTo>
                <a:lnTo>
                  <a:pt x="1770" y="153"/>
                </a:lnTo>
                <a:lnTo>
                  <a:pt x="1777" y="163"/>
                </a:lnTo>
                <a:lnTo>
                  <a:pt x="1775" y="179"/>
                </a:lnTo>
                <a:lnTo>
                  <a:pt x="1744" y="204"/>
                </a:lnTo>
                <a:lnTo>
                  <a:pt x="1678" y="264"/>
                </a:lnTo>
                <a:lnTo>
                  <a:pt x="1660" y="273"/>
                </a:lnTo>
                <a:lnTo>
                  <a:pt x="1638" y="271"/>
                </a:lnTo>
                <a:lnTo>
                  <a:pt x="1638" y="262"/>
                </a:lnTo>
                <a:lnTo>
                  <a:pt x="1593" y="283"/>
                </a:lnTo>
                <a:lnTo>
                  <a:pt x="1446" y="387"/>
                </a:lnTo>
                <a:lnTo>
                  <a:pt x="1351" y="465"/>
                </a:lnTo>
                <a:lnTo>
                  <a:pt x="1363" y="496"/>
                </a:lnTo>
                <a:lnTo>
                  <a:pt x="1403" y="533"/>
                </a:lnTo>
                <a:lnTo>
                  <a:pt x="1403" y="536"/>
                </a:lnTo>
                <a:lnTo>
                  <a:pt x="1416" y="536"/>
                </a:lnTo>
                <a:lnTo>
                  <a:pt x="1537" y="484"/>
                </a:lnTo>
                <a:lnTo>
                  <a:pt x="1597" y="446"/>
                </a:lnTo>
                <a:lnTo>
                  <a:pt x="1630" y="430"/>
                </a:lnTo>
                <a:lnTo>
                  <a:pt x="1661" y="432"/>
                </a:lnTo>
                <a:lnTo>
                  <a:pt x="1676" y="446"/>
                </a:lnTo>
                <a:lnTo>
                  <a:pt x="1667" y="473"/>
                </a:lnTo>
                <a:lnTo>
                  <a:pt x="1632" y="501"/>
                </a:lnTo>
                <a:lnTo>
                  <a:pt x="1586" y="527"/>
                </a:lnTo>
                <a:lnTo>
                  <a:pt x="1558" y="527"/>
                </a:lnTo>
                <a:lnTo>
                  <a:pt x="1543" y="501"/>
                </a:lnTo>
                <a:lnTo>
                  <a:pt x="1506" y="517"/>
                </a:lnTo>
                <a:lnTo>
                  <a:pt x="1419" y="552"/>
                </a:lnTo>
                <a:lnTo>
                  <a:pt x="1413" y="556"/>
                </a:lnTo>
                <a:lnTo>
                  <a:pt x="1419" y="589"/>
                </a:lnTo>
                <a:lnTo>
                  <a:pt x="1407" y="634"/>
                </a:lnTo>
                <a:lnTo>
                  <a:pt x="1403" y="687"/>
                </a:lnTo>
                <a:lnTo>
                  <a:pt x="1403" y="730"/>
                </a:lnTo>
                <a:lnTo>
                  <a:pt x="1386" y="765"/>
                </a:lnTo>
                <a:lnTo>
                  <a:pt x="1375" y="777"/>
                </a:lnTo>
                <a:lnTo>
                  <a:pt x="1347" y="779"/>
                </a:lnTo>
                <a:lnTo>
                  <a:pt x="1340" y="779"/>
                </a:lnTo>
                <a:lnTo>
                  <a:pt x="1340" y="790"/>
                </a:lnTo>
                <a:lnTo>
                  <a:pt x="1349" y="817"/>
                </a:lnTo>
                <a:lnTo>
                  <a:pt x="1344" y="873"/>
                </a:lnTo>
                <a:lnTo>
                  <a:pt x="1332" y="903"/>
                </a:lnTo>
                <a:lnTo>
                  <a:pt x="1283" y="974"/>
                </a:lnTo>
                <a:lnTo>
                  <a:pt x="1216" y="1042"/>
                </a:lnTo>
                <a:lnTo>
                  <a:pt x="1177" y="1067"/>
                </a:lnTo>
                <a:lnTo>
                  <a:pt x="1163" y="1067"/>
                </a:lnTo>
                <a:lnTo>
                  <a:pt x="1158" y="1055"/>
                </a:lnTo>
                <a:lnTo>
                  <a:pt x="1170" y="1011"/>
                </a:lnTo>
                <a:lnTo>
                  <a:pt x="1195" y="958"/>
                </a:lnTo>
                <a:lnTo>
                  <a:pt x="1193" y="956"/>
                </a:lnTo>
                <a:lnTo>
                  <a:pt x="1086" y="1080"/>
                </a:lnTo>
                <a:lnTo>
                  <a:pt x="982" y="1171"/>
                </a:lnTo>
                <a:lnTo>
                  <a:pt x="929" y="1204"/>
                </a:lnTo>
                <a:lnTo>
                  <a:pt x="941" y="1239"/>
                </a:lnTo>
                <a:lnTo>
                  <a:pt x="924" y="1297"/>
                </a:lnTo>
                <a:lnTo>
                  <a:pt x="898" y="1345"/>
                </a:lnTo>
                <a:lnTo>
                  <a:pt x="881" y="1365"/>
                </a:lnTo>
                <a:lnTo>
                  <a:pt x="848" y="1394"/>
                </a:lnTo>
                <a:lnTo>
                  <a:pt x="836" y="1391"/>
                </a:lnTo>
                <a:lnTo>
                  <a:pt x="813" y="1354"/>
                </a:lnTo>
                <a:lnTo>
                  <a:pt x="811" y="1347"/>
                </a:lnTo>
                <a:lnTo>
                  <a:pt x="802" y="1347"/>
                </a:lnTo>
                <a:lnTo>
                  <a:pt x="747" y="1398"/>
                </a:lnTo>
                <a:lnTo>
                  <a:pt x="731" y="1403"/>
                </a:lnTo>
                <a:lnTo>
                  <a:pt x="722" y="1398"/>
                </a:lnTo>
                <a:lnTo>
                  <a:pt x="717" y="1391"/>
                </a:lnTo>
                <a:lnTo>
                  <a:pt x="728" y="1332"/>
                </a:lnTo>
                <a:lnTo>
                  <a:pt x="728" y="1328"/>
                </a:lnTo>
                <a:lnTo>
                  <a:pt x="726" y="1326"/>
                </a:lnTo>
                <a:lnTo>
                  <a:pt x="650" y="1403"/>
                </a:lnTo>
                <a:lnTo>
                  <a:pt x="623" y="1421"/>
                </a:lnTo>
                <a:lnTo>
                  <a:pt x="571" y="1446"/>
                </a:lnTo>
                <a:lnTo>
                  <a:pt x="533" y="1453"/>
                </a:lnTo>
                <a:lnTo>
                  <a:pt x="476" y="1442"/>
                </a:lnTo>
                <a:lnTo>
                  <a:pt x="418" y="1502"/>
                </a:lnTo>
                <a:lnTo>
                  <a:pt x="360" y="1572"/>
                </a:lnTo>
                <a:lnTo>
                  <a:pt x="356" y="1584"/>
                </a:lnTo>
                <a:lnTo>
                  <a:pt x="343" y="1601"/>
                </a:lnTo>
                <a:lnTo>
                  <a:pt x="331" y="1628"/>
                </a:lnTo>
                <a:lnTo>
                  <a:pt x="269" y="1731"/>
                </a:lnTo>
                <a:lnTo>
                  <a:pt x="267" y="1734"/>
                </a:lnTo>
                <a:lnTo>
                  <a:pt x="271" y="1738"/>
                </a:lnTo>
                <a:lnTo>
                  <a:pt x="425" y="1593"/>
                </a:lnTo>
                <a:lnTo>
                  <a:pt x="511" y="1525"/>
                </a:lnTo>
                <a:lnTo>
                  <a:pt x="563" y="1500"/>
                </a:lnTo>
                <a:lnTo>
                  <a:pt x="588" y="1494"/>
                </a:lnTo>
                <a:lnTo>
                  <a:pt x="602" y="1497"/>
                </a:lnTo>
                <a:lnTo>
                  <a:pt x="604" y="1500"/>
                </a:lnTo>
                <a:lnTo>
                  <a:pt x="596" y="1520"/>
                </a:lnTo>
                <a:lnTo>
                  <a:pt x="586" y="1531"/>
                </a:lnTo>
                <a:lnTo>
                  <a:pt x="607" y="1531"/>
                </a:lnTo>
                <a:lnTo>
                  <a:pt x="697" y="1510"/>
                </a:lnTo>
                <a:lnTo>
                  <a:pt x="830" y="1513"/>
                </a:lnTo>
                <a:lnTo>
                  <a:pt x="842" y="1520"/>
                </a:lnTo>
                <a:lnTo>
                  <a:pt x="850" y="1533"/>
                </a:lnTo>
                <a:lnTo>
                  <a:pt x="844" y="1548"/>
                </a:lnTo>
                <a:lnTo>
                  <a:pt x="834" y="1554"/>
                </a:lnTo>
                <a:lnTo>
                  <a:pt x="800" y="1566"/>
                </a:lnTo>
                <a:lnTo>
                  <a:pt x="705" y="1618"/>
                </a:lnTo>
                <a:lnTo>
                  <a:pt x="637" y="1688"/>
                </a:lnTo>
                <a:lnTo>
                  <a:pt x="567" y="1775"/>
                </a:lnTo>
                <a:lnTo>
                  <a:pt x="563" y="1791"/>
                </a:lnTo>
                <a:lnTo>
                  <a:pt x="484" y="1892"/>
                </a:lnTo>
                <a:lnTo>
                  <a:pt x="430" y="1936"/>
                </a:lnTo>
                <a:lnTo>
                  <a:pt x="397" y="1952"/>
                </a:lnTo>
                <a:lnTo>
                  <a:pt x="360" y="1959"/>
                </a:lnTo>
                <a:lnTo>
                  <a:pt x="327" y="1952"/>
                </a:lnTo>
                <a:lnTo>
                  <a:pt x="285" y="1932"/>
                </a:lnTo>
                <a:lnTo>
                  <a:pt x="221" y="1860"/>
                </a:lnTo>
                <a:lnTo>
                  <a:pt x="198" y="1874"/>
                </a:lnTo>
                <a:lnTo>
                  <a:pt x="179" y="1874"/>
                </a:lnTo>
                <a:lnTo>
                  <a:pt x="147" y="1926"/>
                </a:lnTo>
                <a:lnTo>
                  <a:pt x="124" y="1945"/>
                </a:lnTo>
                <a:lnTo>
                  <a:pt x="85" y="1940"/>
                </a:lnTo>
                <a:lnTo>
                  <a:pt x="69" y="1922"/>
                </a:lnTo>
                <a:lnTo>
                  <a:pt x="62" y="1906"/>
                </a:lnTo>
                <a:lnTo>
                  <a:pt x="62" y="1864"/>
                </a:lnTo>
                <a:lnTo>
                  <a:pt x="82" y="1832"/>
                </a:lnTo>
                <a:lnTo>
                  <a:pt x="35" y="1754"/>
                </a:lnTo>
                <a:lnTo>
                  <a:pt x="14" y="1640"/>
                </a:lnTo>
                <a:lnTo>
                  <a:pt x="12" y="1515"/>
                </a:lnTo>
                <a:lnTo>
                  <a:pt x="14" y="1423"/>
                </a:lnTo>
                <a:lnTo>
                  <a:pt x="23" y="1370"/>
                </a:lnTo>
                <a:lnTo>
                  <a:pt x="29" y="1303"/>
                </a:lnTo>
                <a:lnTo>
                  <a:pt x="25" y="1228"/>
                </a:lnTo>
                <a:lnTo>
                  <a:pt x="21" y="1209"/>
                </a:lnTo>
                <a:lnTo>
                  <a:pt x="21" y="1208"/>
                </a:lnTo>
                <a:lnTo>
                  <a:pt x="25" y="1202"/>
                </a:lnTo>
                <a:lnTo>
                  <a:pt x="53" y="1209"/>
                </a:lnTo>
                <a:lnTo>
                  <a:pt x="85" y="1235"/>
                </a:lnTo>
                <a:lnTo>
                  <a:pt x="87" y="1200"/>
                </a:lnTo>
                <a:lnTo>
                  <a:pt x="81" y="1131"/>
                </a:lnTo>
                <a:lnTo>
                  <a:pt x="55" y="1059"/>
                </a:lnTo>
                <a:lnTo>
                  <a:pt x="23" y="980"/>
                </a:lnTo>
                <a:lnTo>
                  <a:pt x="12" y="931"/>
                </a:lnTo>
                <a:lnTo>
                  <a:pt x="0" y="819"/>
                </a:lnTo>
                <a:lnTo>
                  <a:pt x="2" y="763"/>
                </a:lnTo>
                <a:lnTo>
                  <a:pt x="9" y="761"/>
                </a:lnTo>
                <a:lnTo>
                  <a:pt x="27" y="765"/>
                </a:lnTo>
                <a:lnTo>
                  <a:pt x="35" y="740"/>
                </a:lnTo>
                <a:lnTo>
                  <a:pt x="41" y="657"/>
                </a:lnTo>
                <a:lnTo>
                  <a:pt x="53" y="598"/>
                </a:lnTo>
                <a:lnTo>
                  <a:pt x="58" y="538"/>
                </a:lnTo>
                <a:lnTo>
                  <a:pt x="66" y="499"/>
                </a:lnTo>
                <a:lnTo>
                  <a:pt x="69" y="462"/>
                </a:lnTo>
                <a:lnTo>
                  <a:pt x="74" y="457"/>
                </a:lnTo>
                <a:lnTo>
                  <a:pt x="74" y="439"/>
                </a:lnTo>
                <a:lnTo>
                  <a:pt x="85" y="393"/>
                </a:lnTo>
                <a:lnTo>
                  <a:pt x="112" y="317"/>
                </a:lnTo>
                <a:lnTo>
                  <a:pt x="124" y="290"/>
                </a:lnTo>
                <a:lnTo>
                  <a:pt x="133" y="287"/>
                </a:lnTo>
                <a:lnTo>
                  <a:pt x="141" y="287"/>
                </a:lnTo>
                <a:lnTo>
                  <a:pt x="147" y="308"/>
                </a:lnTo>
                <a:lnTo>
                  <a:pt x="147" y="310"/>
                </a:lnTo>
                <a:lnTo>
                  <a:pt x="207" y="513"/>
                </a:lnTo>
                <a:lnTo>
                  <a:pt x="223" y="602"/>
                </a:lnTo>
                <a:lnTo>
                  <a:pt x="230" y="674"/>
                </a:lnTo>
                <a:lnTo>
                  <a:pt x="232" y="676"/>
                </a:lnTo>
                <a:lnTo>
                  <a:pt x="257" y="653"/>
                </a:lnTo>
                <a:lnTo>
                  <a:pt x="269" y="653"/>
                </a:lnTo>
                <a:lnTo>
                  <a:pt x="283" y="678"/>
                </a:lnTo>
                <a:lnTo>
                  <a:pt x="294" y="724"/>
                </a:lnTo>
                <a:lnTo>
                  <a:pt x="312" y="784"/>
                </a:lnTo>
                <a:lnTo>
                  <a:pt x="324" y="842"/>
                </a:lnTo>
                <a:lnTo>
                  <a:pt x="347" y="980"/>
                </a:lnTo>
                <a:lnTo>
                  <a:pt x="347" y="1009"/>
                </a:lnTo>
                <a:lnTo>
                  <a:pt x="351" y="1009"/>
                </a:lnTo>
                <a:lnTo>
                  <a:pt x="370" y="989"/>
                </a:lnTo>
                <a:lnTo>
                  <a:pt x="379" y="986"/>
                </a:lnTo>
                <a:lnTo>
                  <a:pt x="388" y="999"/>
                </a:lnTo>
                <a:lnTo>
                  <a:pt x="395" y="1074"/>
                </a:lnTo>
                <a:lnTo>
                  <a:pt x="376" y="1193"/>
                </a:lnTo>
                <a:lnTo>
                  <a:pt x="363" y="1257"/>
                </a:lnTo>
                <a:lnTo>
                  <a:pt x="319" y="1440"/>
                </a:lnTo>
                <a:lnTo>
                  <a:pt x="315" y="1458"/>
                </a:lnTo>
                <a:lnTo>
                  <a:pt x="292" y="1533"/>
                </a:lnTo>
                <a:lnTo>
                  <a:pt x="292" y="1538"/>
                </a:lnTo>
                <a:lnTo>
                  <a:pt x="302" y="1533"/>
                </a:lnTo>
                <a:lnTo>
                  <a:pt x="425" y="1405"/>
                </a:lnTo>
                <a:lnTo>
                  <a:pt x="428" y="1403"/>
                </a:lnTo>
                <a:lnTo>
                  <a:pt x="402" y="1352"/>
                </a:lnTo>
                <a:lnTo>
                  <a:pt x="397" y="1283"/>
                </a:lnTo>
                <a:lnTo>
                  <a:pt x="405" y="1249"/>
                </a:lnTo>
                <a:lnTo>
                  <a:pt x="430" y="1193"/>
                </a:lnTo>
                <a:lnTo>
                  <a:pt x="490" y="1145"/>
                </a:lnTo>
                <a:lnTo>
                  <a:pt x="499" y="1138"/>
                </a:lnTo>
                <a:lnTo>
                  <a:pt x="503" y="1134"/>
                </a:lnTo>
                <a:lnTo>
                  <a:pt x="501" y="1113"/>
                </a:lnTo>
                <a:lnTo>
                  <a:pt x="484" y="1078"/>
                </a:lnTo>
                <a:lnTo>
                  <a:pt x="455" y="1065"/>
                </a:lnTo>
                <a:lnTo>
                  <a:pt x="418" y="1059"/>
                </a:lnTo>
                <a:lnTo>
                  <a:pt x="405" y="1044"/>
                </a:lnTo>
                <a:lnTo>
                  <a:pt x="448" y="1016"/>
                </a:lnTo>
                <a:lnTo>
                  <a:pt x="459" y="1014"/>
                </a:lnTo>
                <a:lnTo>
                  <a:pt x="467" y="1007"/>
                </a:lnTo>
                <a:lnTo>
                  <a:pt x="469" y="950"/>
                </a:lnTo>
                <a:lnTo>
                  <a:pt x="484" y="931"/>
                </a:lnTo>
                <a:lnTo>
                  <a:pt x="505" y="915"/>
                </a:lnTo>
                <a:lnTo>
                  <a:pt x="513" y="867"/>
                </a:lnTo>
                <a:lnTo>
                  <a:pt x="517" y="848"/>
                </a:lnTo>
                <a:lnTo>
                  <a:pt x="538" y="811"/>
                </a:lnTo>
                <a:lnTo>
                  <a:pt x="547" y="796"/>
                </a:lnTo>
                <a:lnTo>
                  <a:pt x="597" y="740"/>
                </a:lnTo>
                <a:lnTo>
                  <a:pt x="678" y="672"/>
                </a:lnTo>
                <a:lnTo>
                  <a:pt x="751" y="633"/>
                </a:lnTo>
                <a:lnTo>
                  <a:pt x="881" y="575"/>
                </a:lnTo>
                <a:lnTo>
                  <a:pt x="910" y="554"/>
                </a:lnTo>
                <a:lnTo>
                  <a:pt x="929" y="524"/>
                </a:lnTo>
                <a:lnTo>
                  <a:pt x="920" y="488"/>
                </a:lnTo>
                <a:lnTo>
                  <a:pt x="877" y="453"/>
                </a:lnTo>
                <a:lnTo>
                  <a:pt x="830" y="444"/>
                </a:lnTo>
                <a:lnTo>
                  <a:pt x="788" y="444"/>
                </a:lnTo>
                <a:lnTo>
                  <a:pt x="786" y="446"/>
                </a:lnTo>
                <a:lnTo>
                  <a:pt x="786" y="428"/>
                </a:lnTo>
                <a:lnTo>
                  <a:pt x="798" y="399"/>
                </a:lnTo>
                <a:lnTo>
                  <a:pt x="823" y="372"/>
                </a:lnTo>
                <a:lnTo>
                  <a:pt x="860" y="343"/>
                </a:lnTo>
                <a:lnTo>
                  <a:pt x="903" y="322"/>
                </a:lnTo>
                <a:lnTo>
                  <a:pt x="968" y="310"/>
                </a:lnTo>
                <a:lnTo>
                  <a:pt x="1007" y="315"/>
                </a:lnTo>
                <a:lnTo>
                  <a:pt x="1041" y="335"/>
                </a:lnTo>
                <a:lnTo>
                  <a:pt x="1059" y="358"/>
                </a:lnTo>
                <a:lnTo>
                  <a:pt x="1067" y="384"/>
                </a:lnTo>
                <a:lnTo>
                  <a:pt x="1111" y="335"/>
                </a:lnTo>
                <a:lnTo>
                  <a:pt x="1146" y="315"/>
                </a:lnTo>
                <a:lnTo>
                  <a:pt x="1212" y="317"/>
                </a:lnTo>
                <a:lnTo>
                  <a:pt x="1230" y="329"/>
                </a:lnTo>
                <a:lnTo>
                  <a:pt x="1246" y="347"/>
                </a:lnTo>
                <a:lnTo>
                  <a:pt x="1268" y="315"/>
                </a:lnTo>
                <a:lnTo>
                  <a:pt x="1287" y="283"/>
                </a:lnTo>
                <a:lnTo>
                  <a:pt x="1338" y="207"/>
                </a:lnTo>
                <a:lnTo>
                  <a:pt x="1368" y="147"/>
                </a:lnTo>
                <a:lnTo>
                  <a:pt x="1386" y="119"/>
                </a:lnTo>
                <a:lnTo>
                  <a:pt x="1386" y="112"/>
                </a:lnTo>
                <a:lnTo>
                  <a:pt x="1391" y="78"/>
                </a:lnTo>
                <a:lnTo>
                  <a:pt x="1400" y="21"/>
                </a:lnTo>
                <a:lnTo>
                  <a:pt x="1423" y="0"/>
                </a:lnTo>
                <a:lnTo>
                  <a:pt x="1439" y="4"/>
                </a:lnTo>
                <a:lnTo>
                  <a:pt x="1448" y="1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56" name="Freeform 8"/>
          <p:cNvSpPr>
            <a:spLocks/>
          </p:cNvSpPr>
          <p:nvPr/>
        </p:nvSpPr>
        <p:spPr bwMode="auto">
          <a:xfrm>
            <a:off x="7525708" y="2562217"/>
            <a:ext cx="42862" cy="141287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25" y="82"/>
              </a:cxn>
              <a:cxn ang="0">
                <a:pos x="18" y="89"/>
              </a:cxn>
              <a:cxn ang="0">
                <a:pos x="4" y="84"/>
              </a:cxn>
              <a:cxn ang="0">
                <a:pos x="0" y="64"/>
              </a:cxn>
              <a:cxn ang="0">
                <a:pos x="6" y="14"/>
              </a:cxn>
              <a:cxn ang="0">
                <a:pos x="16" y="0"/>
              </a:cxn>
              <a:cxn ang="0">
                <a:pos x="22" y="0"/>
              </a:cxn>
              <a:cxn ang="0">
                <a:pos x="27" y="55"/>
              </a:cxn>
            </a:cxnLst>
            <a:rect l="0" t="0" r="r" b="b"/>
            <a:pathLst>
              <a:path w="27" h="89">
                <a:moveTo>
                  <a:pt x="27" y="55"/>
                </a:moveTo>
                <a:lnTo>
                  <a:pt x="25" y="82"/>
                </a:lnTo>
                <a:lnTo>
                  <a:pt x="18" y="89"/>
                </a:lnTo>
                <a:lnTo>
                  <a:pt x="4" y="84"/>
                </a:lnTo>
                <a:lnTo>
                  <a:pt x="0" y="64"/>
                </a:lnTo>
                <a:lnTo>
                  <a:pt x="6" y="14"/>
                </a:lnTo>
                <a:lnTo>
                  <a:pt x="16" y="0"/>
                </a:lnTo>
                <a:lnTo>
                  <a:pt x="22" y="0"/>
                </a:lnTo>
                <a:lnTo>
                  <a:pt x="27" y="55"/>
                </a:lnTo>
                <a:close/>
              </a:path>
            </a:pathLst>
          </a:custGeom>
          <a:solidFill>
            <a:srgbClr val="FFCC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57" name="Freeform 9"/>
          <p:cNvSpPr>
            <a:spLocks/>
          </p:cNvSpPr>
          <p:nvPr/>
        </p:nvSpPr>
        <p:spPr bwMode="auto">
          <a:xfrm>
            <a:off x="7941633" y="2790817"/>
            <a:ext cx="141287" cy="131762"/>
          </a:xfrm>
          <a:custGeom>
            <a:avLst/>
            <a:gdLst/>
            <a:ahLst/>
            <a:cxnLst>
              <a:cxn ang="0">
                <a:pos x="89" y="7"/>
              </a:cxn>
              <a:cxn ang="0">
                <a:pos x="0" y="83"/>
              </a:cxn>
              <a:cxn ang="0">
                <a:pos x="0" y="74"/>
              </a:cxn>
              <a:cxn ang="0">
                <a:pos x="25" y="28"/>
              </a:cxn>
              <a:cxn ang="0">
                <a:pos x="71" y="2"/>
              </a:cxn>
              <a:cxn ang="0">
                <a:pos x="85" y="0"/>
              </a:cxn>
              <a:cxn ang="0">
                <a:pos x="89" y="0"/>
              </a:cxn>
              <a:cxn ang="0">
                <a:pos x="89" y="7"/>
              </a:cxn>
            </a:cxnLst>
            <a:rect l="0" t="0" r="r" b="b"/>
            <a:pathLst>
              <a:path w="89" h="83">
                <a:moveTo>
                  <a:pt x="89" y="7"/>
                </a:moveTo>
                <a:lnTo>
                  <a:pt x="0" y="83"/>
                </a:lnTo>
                <a:lnTo>
                  <a:pt x="0" y="74"/>
                </a:lnTo>
                <a:lnTo>
                  <a:pt x="25" y="28"/>
                </a:lnTo>
                <a:lnTo>
                  <a:pt x="71" y="2"/>
                </a:lnTo>
                <a:lnTo>
                  <a:pt x="85" y="0"/>
                </a:lnTo>
                <a:lnTo>
                  <a:pt x="89" y="0"/>
                </a:lnTo>
                <a:lnTo>
                  <a:pt x="89" y="7"/>
                </a:lnTo>
                <a:close/>
              </a:path>
            </a:pathLst>
          </a:custGeom>
          <a:solidFill>
            <a:srgbClr val="FFCC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58" name="Freeform 10"/>
          <p:cNvSpPr>
            <a:spLocks/>
          </p:cNvSpPr>
          <p:nvPr/>
        </p:nvSpPr>
        <p:spPr bwMode="auto">
          <a:xfrm>
            <a:off x="5320671" y="3035292"/>
            <a:ext cx="368300" cy="2438400"/>
          </a:xfrm>
          <a:custGeom>
            <a:avLst/>
            <a:gdLst/>
            <a:ahLst/>
            <a:cxnLst>
              <a:cxn ang="0">
                <a:pos x="123" y="53"/>
              </a:cxn>
              <a:cxn ang="0">
                <a:pos x="129" y="138"/>
              </a:cxn>
              <a:cxn ang="0">
                <a:pos x="123" y="229"/>
              </a:cxn>
              <a:cxn ang="0">
                <a:pos x="118" y="306"/>
              </a:cxn>
              <a:cxn ang="0">
                <a:pos x="115" y="474"/>
              </a:cxn>
              <a:cxn ang="0">
                <a:pos x="145" y="610"/>
              </a:cxn>
              <a:cxn ang="0">
                <a:pos x="180" y="767"/>
              </a:cxn>
              <a:cxn ang="0">
                <a:pos x="187" y="803"/>
              </a:cxn>
              <a:cxn ang="0">
                <a:pos x="203" y="955"/>
              </a:cxn>
              <a:cxn ang="0">
                <a:pos x="207" y="1038"/>
              </a:cxn>
              <a:cxn ang="0">
                <a:pos x="191" y="1206"/>
              </a:cxn>
              <a:cxn ang="0">
                <a:pos x="170" y="1378"/>
              </a:cxn>
              <a:cxn ang="0">
                <a:pos x="187" y="1431"/>
              </a:cxn>
              <a:cxn ang="0">
                <a:pos x="216" y="1440"/>
              </a:cxn>
              <a:cxn ang="0">
                <a:pos x="232" y="1433"/>
              </a:cxn>
              <a:cxn ang="0">
                <a:pos x="201" y="1516"/>
              </a:cxn>
              <a:cxn ang="0">
                <a:pos x="147" y="1530"/>
              </a:cxn>
              <a:cxn ang="0">
                <a:pos x="81" y="1499"/>
              </a:cxn>
              <a:cxn ang="0">
                <a:pos x="23" y="1380"/>
              </a:cxn>
              <a:cxn ang="0">
                <a:pos x="11" y="1224"/>
              </a:cxn>
              <a:cxn ang="0">
                <a:pos x="11" y="1090"/>
              </a:cxn>
              <a:cxn ang="0">
                <a:pos x="17" y="1061"/>
              </a:cxn>
              <a:cxn ang="0">
                <a:pos x="23" y="1024"/>
              </a:cxn>
              <a:cxn ang="0">
                <a:pos x="28" y="904"/>
              </a:cxn>
              <a:cxn ang="0">
                <a:pos x="52" y="934"/>
              </a:cxn>
              <a:cxn ang="0">
                <a:pos x="87" y="934"/>
              </a:cxn>
              <a:cxn ang="0">
                <a:pos x="83" y="897"/>
              </a:cxn>
              <a:cxn ang="0">
                <a:pos x="74" y="800"/>
              </a:cxn>
              <a:cxn ang="0">
                <a:pos x="15" y="631"/>
              </a:cxn>
              <a:cxn ang="0">
                <a:pos x="3" y="467"/>
              </a:cxn>
              <a:cxn ang="0">
                <a:pos x="15" y="469"/>
              </a:cxn>
              <a:cxn ang="0">
                <a:pos x="32" y="407"/>
              </a:cxn>
              <a:cxn ang="0">
                <a:pos x="58" y="217"/>
              </a:cxn>
              <a:cxn ang="0">
                <a:pos x="64" y="163"/>
              </a:cxn>
              <a:cxn ang="0">
                <a:pos x="104" y="19"/>
              </a:cxn>
              <a:cxn ang="0">
                <a:pos x="118" y="19"/>
              </a:cxn>
            </a:cxnLst>
            <a:rect l="0" t="0" r="r" b="b"/>
            <a:pathLst>
              <a:path w="232" h="1536">
                <a:moveTo>
                  <a:pt x="118" y="45"/>
                </a:moveTo>
                <a:lnTo>
                  <a:pt x="123" y="53"/>
                </a:lnTo>
                <a:lnTo>
                  <a:pt x="120" y="76"/>
                </a:lnTo>
                <a:lnTo>
                  <a:pt x="129" y="138"/>
                </a:lnTo>
                <a:lnTo>
                  <a:pt x="127" y="208"/>
                </a:lnTo>
                <a:lnTo>
                  <a:pt x="123" y="229"/>
                </a:lnTo>
                <a:lnTo>
                  <a:pt x="123" y="258"/>
                </a:lnTo>
                <a:lnTo>
                  <a:pt x="118" y="306"/>
                </a:lnTo>
                <a:lnTo>
                  <a:pt x="112" y="380"/>
                </a:lnTo>
                <a:lnTo>
                  <a:pt x="115" y="474"/>
                </a:lnTo>
                <a:lnTo>
                  <a:pt x="131" y="564"/>
                </a:lnTo>
                <a:lnTo>
                  <a:pt x="145" y="610"/>
                </a:lnTo>
                <a:lnTo>
                  <a:pt x="154" y="655"/>
                </a:lnTo>
                <a:lnTo>
                  <a:pt x="180" y="767"/>
                </a:lnTo>
                <a:lnTo>
                  <a:pt x="182" y="792"/>
                </a:lnTo>
                <a:lnTo>
                  <a:pt x="187" y="803"/>
                </a:lnTo>
                <a:lnTo>
                  <a:pt x="189" y="860"/>
                </a:lnTo>
                <a:lnTo>
                  <a:pt x="203" y="955"/>
                </a:lnTo>
                <a:lnTo>
                  <a:pt x="205" y="986"/>
                </a:lnTo>
                <a:lnTo>
                  <a:pt x="207" y="1038"/>
                </a:lnTo>
                <a:lnTo>
                  <a:pt x="203" y="1051"/>
                </a:lnTo>
                <a:lnTo>
                  <a:pt x="191" y="1206"/>
                </a:lnTo>
                <a:lnTo>
                  <a:pt x="168" y="1304"/>
                </a:lnTo>
                <a:lnTo>
                  <a:pt x="170" y="1378"/>
                </a:lnTo>
                <a:lnTo>
                  <a:pt x="177" y="1415"/>
                </a:lnTo>
                <a:lnTo>
                  <a:pt x="187" y="1431"/>
                </a:lnTo>
                <a:lnTo>
                  <a:pt x="197" y="1442"/>
                </a:lnTo>
                <a:lnTo>
                  <a:pt x="216" y="1440"/>
                </a:lnTo>
                <a:lnTo>
                  <a:pt x="226" y="1433"/>
                </a:lnTo>
                <a:lnTo>
                  <a:pt x="232" y="1433"/>
                </a:lnTo>
                <a:lnTo>
                  <a:pt x="230" y="1464"/>
                </a:lnTo>
                <a:lnTo>
                  <a:pt x="201" y="1516"/>
                </a:lnTo>
                <a:lnTo>
                  <a:pt x="175" y="1536"/>
                </a:lnTo>
                <a:lnTo>
                  <a:pt x="147" y="1530"/>
                </a:lnTo>
                <a:lnTo>
                  <a:pt x="106" y="1507"/>
                </a:lnTo>
                <a:lnTo>
                  <a:pt x="81" y="1499"/>
                </a:lnTo>
                <a:lnTo>
                  <a:pt x="42" y="1447"/>
                </a:lnTo>
                <a:lnTo>
                  <a:pt x="23" y="1380"/>
                </a:lnTo>
                <a:lnTo>
                  <a:pt x="11" y="1304"/>
                </a:lnTo>
                <a:lnTo>
                  <a:pt x="11" y="1224"/>
                </a:lnTo>
                <a:lnTo>
                  <a:pt x="9" y="1141"/>
                </a:lnTo>
                <a:lnTo>
                  <a:pt x="11" y="1090"/>
                </a:lnTo>
                <a:lnTo>
                  <a:pt x="17" y="1086"/>
                </a:lnTo>
                <a:lnTo>
                  <a:pt x="17" y="1061"/>
                </a:lnTo>
                <a:lnTo>
                  <a:pt x="23" y="1051"/>
                </a:lnTo>
                <a:lnTo>
                  <a:pt x="23" y="1024"/>
                </a:lnTo>
                <a:lnTo>
                  <a:pt x="28" y="1009"/>
                </a:lnTo>
                <a:lnTo>
                  <a:pt x="28" y="904"/>
                </a:lnTo>
                <a:lnTo>
                  <a:pt x="46" y="918"/>
                </a:lnTo>
                <a:lnTo>
                  <a:pt x="52" y="934"/>
                </a:lnTo>
                <a:lnTo>
                  <a:pt x="64" y="941"/>
                </a:lnTo>
                <a:lnTo>
                  <a:pt x="87" y="934"/>
                </a:lnTo>
                <a:lnTo>
                  <a:pt x="87" y="901"/>
                </a:lnTo>
                <a:lnTo>
                  <a:pt x="83" y="897"/>
                </a:lnTo>
                <a:lnTo>
                  <a:pt x="87" y="883"/>
                </a:lnTo>
                <a:lnTo>
                  <a:pt x="74" y="800"/>
                </a:lnTo>
                <a:lnTo>
                  <a:pt x="48" y="727"/>
                </a:lnTo>
                <a:lnTo>
                  <a:pt x="15" y="631"/>
                </a:lnTo>
                <a:lnTo>
                  <a:pt x="0" y="552"/>
                </a:lnTo>
                <a:lnTo>
                  <a:pt x="3" y="467"/>
                </a:lnTo>
                <a:lnTo>
                  <a:pt x="7" y="469"/>
                </a:lnTo>
                <a:lnTo>
                  <a:pt x="15" y="469"/>
                </a:lnTo>
                <a:lnTo>
                  <a:pt x="28" y="444"/>
                </a:lnTo>
                <a:lnTo>
                  <a:pt x="32" y="407"/>
                </a:lnTo>
                <a:lnTo>
                  <a:pt x="32" y="382"/>
                </a:lnTo>
                <a:lnTo>
                  <a:pt x="58" y="217"/>
                </a:lnTo>
                <a:lnTo>
                  <a:pt x="58" y="189"/>
                </a:lnTo>
                <a:lnTo>
                  <a:pt x="64" y="163"/>
                </a:lnTo>
                <a:lnTo>
                  <a:pt x="74" y="109"/>
                </a:lnTo>
                <a:lnTo>
                  <a:pt x="104" y="19"/>
                </a:lnTo>
                <a:lnTo>
                  <a:pt x="112" y="0"/>
                </a:lnTo>
                <a:lnTo>
                  <a:pt x="118" y="19"/>
                </a:lnTo>
                <a:lnTo>
                  <a:pt x="118" y="45"/>
                </a:lnTo>
                <a:close/>
              </a:path>
            </a:pathLst>
          </a:custGeom>
          <a:solidFill>
            <a:srgbClr val="33CC3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59" name="Freeform 11"/>
          <p:cNvSpPr>
            <a:spLocks/>
          </p:cNvSpPr>
          <p:nvPr/>
        </p:nvSpPr>
        <p:spPr bwMode="auto">
          <a:xfrm>
            <a:off x="6589083" y="3047992"/>
            <a:ext cx="381000" cy="363537"/>
          </a:xfrm>
          <a:custGeom>
            <a:avLst/>
            <a:gdLst/>
            <a:ahLst/>
            <a:cxnLst>
              <a:cxn ang="0">
                <a:pos x="217" y="23"/>
              </a:cxn>
              <a:cxn ang="0">
                <a:pos x="229" y="43"/>
              </a:cxn>
              <a:cxn ang="0">
                <a:pos x="240" y="114"/>
              </a:cxn>
              <a:cxn ang="0">
                <a:pos x="224" y="169"/>
              </a:cxn>
              <a:cxn ang="0">
                <a:pos x="197" y="221"/>
              </a:cxn>
              <a:cxn ang="0">
                <a:pos x="186" y="227"/>
              </a:cxn>
              <a:cxn ang="0">
                <a:pos x="182" y="229"/>
              </a:cxn>
              <a:cxn ang="0">
                <a:pos x="178" y="223"/>
              </a:cxn>
              <a:cxn ang="0">
                <a:pos x="178" y="192"/>
              </a:cxn>
              <a:cxn ang="0">
                <a:pos x="155" y="135"/>
              </a:cxn>
              <a:cxn ang="0">
                <a:pos x="132" y="107"/>
              </a:cxn>
              <a:cxn ang="0">
                <a:pos x="103" y="91"/>
              </a:cxn>
              <a:cxn ang="0">
                <a:pos x="70" y="82"/>
              </a:cxn>
              <a:cxn ang="0">
                <a:pos x="0" y="84"/>
              </a:cxn>
              <a:cxn ang="0">
                <a:pos x="45" y="33"/>
              </a:cxn>
              <a:cxn ang="0">
                <a:pos x="100" y="8"/>
              </a:cxn>
              <a:cxn ang="0">
                <a:pos x="141" y="0"/>
              </a:cxn>
              <a:cxn ang="0">
                <a:pos x="186" y="4"/>
              </a:cxn>
              <a:cxn ang="0">
                <a:pos x="217" y="23"/>
              </a:cxn>
            </a:cxnLst>
            <a:rect l="0" t="0" r="r" b="b"/>
            <a:pathLst>
              <a:path w="240" h="229">
                <a:moveTo>
                  <a:pt x="217" y="23"/>
                </a:moveTo>
                <a:lnTo>
                  <a:pt x="229" y="43"/>
                </a:lnTo>
                <a:lnTo>
                  <a:pt x="240" y="114"/>
                </a:lnTo>
                <a:lnTo>
                  <a:pt x="224" y="169"/>
                </a:lnTo>
                <a:lnTo>
                  <a:pt x="197" y="221"/>
                </a:lnTo>
                <a:lnTo>
                  <a:pt x="186" y="227"/>
                </a:lnTo>
                <a:lnTo>
                  <a:pt x="182" y="229"/>
                </a:lnTo>
                <a:lnTo>
                  <a:pt x="178" y="223"/>
                </a:lnTo>
                <a:lnTo>
                  <a:pt x="178" y="192"/>
                </a:lnTo>
                <a:lnTo>
                  <a:pt x="155" y="135"/>
                </a:lnTo>
                <a:lnTo>
                  <a:pt x="132" y="107"/>
                </a:lnTo>
                <a:lnTo>
                  <a:pt x="103" y="91"/>
                </a:lnTo>
                <a:lnTo>
                  <a:pt x="70" y="82"/>
                </a:lnTo>
                <a:lnTo>
                  <a:pt x="0" y="84"/>
                </a:lnTo>
                <a:lnTo>
                  <a:pt x="45" y="33"/>
                </a:lnTo>
                <a:lnTo>
                  <a:pt x="100" y="8"/>
                </a:lnTo>
                <a:lnTo>
                  <a:pt x="141" y="0"/>
                </a:lnTo>
                <a:lnTo>
                  <a:pt x="186" y="4"/>
                </a:lnTo>
                <a:lnTo>
                  <a:pt x="217" y="23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60" name="Freeform 12"/>
          <p:cNvSpPr>
            <a:spLocks/>
          </p:cNvSpPr>
          <p:nvPr/>
        </p:nvSpPr>
        <p:spPr bwMode="auto">
          <a:xfrm>
            <a:off x="6576383" y="3211505"/>
            <a:ext cx="261937" cy="312737"/>
          </a:xfrm>
          <a:custGeom>
            <a:avLst/>
            <a:gdLst/>
            <a:ahLst/>
            <a:cxnLst>
              <a:cxn ang="0">
                <a:pos x="128" y="21"/>
              </a:cxn>
              <a:cxn ang="0">
                <a:pos x="149" y="50"/>
              </a:cxn>
              <a:cxn ang="0">
                <a:pos x="161" y="78"/>
              </a:cxn>
              <a:cxn ang="0">
                <a:pos x="165" y="135"/>
              </a:cxn>
              <a:cxn ang="0">
                <a:pos x="163" y="149"/>
              </a:cxn>
              <a:cxn ang="0">
                <a:pos x="68" y="177"/>
              </a:cxn>
              <a:cxn ang="0">
                <a:pos x="0" y="197"/>
              </a:cxn>
              <a:cxn ang="0">
                <a:pos x="53" y="174"/>
              </a:cxn>
              <a:cxn ang="0">
                <a:pos x="111" y="143"/>
              </a:cxn>
              <a:cxn ang="0">
                <a:pos x="134" y="110"/>
              </a:cxn>
              <a:cxn ang="0">
                <a:pos x="136" y="83"/>
              </a:cxn>
              <a:cxn ang="0">
                <a:pos x="132" y="58"/>
              </a:cxn>
              <a:cxn ang="0">
                <a:pos x="115" y="35"/>
              </a:cxn>
              <a:cxn ang="0">
                <a:pos x="74" y="6"/>
              </a:cxn>
              <a:cxn ang="0">
                <a:pos x="45" y="0"/>
              </a:cxn>
              <a:cxn ang="0">
                <a:pos x="92" y="2"/>
              </a:cxn>
              <a:cxn ang="0">
                <a:pos x="128" y="21"/>
              </a:cxn>
            </a:cxnLst>
            <a:rect l="0" t="0" r="r" b="b"/>
            <a:pathLst>
              <a:path w="165" h="197">
                <a:moveTo>
                  <a:pt x="128" y="21"/>
                </a:moveTo>
                <a:lnTo>
                  <a:pt x="149" y="50"/>
                </a:lnTo>
                <a:lnTo>
                  <a:pt x="161" y="78"/>
                </a:lnTo>
                <a:lnTo>
                  <a:pt x="165" y="135"/>
                </a:lnTo>
                <a:lnTo>
                  <a:pt x="163" y="149"/>
                </a:lnTo>
                <a:lnTo>
                  <a:pt x="68" y="177"/>
                </a:lnTo>
                <a:lnTo>
                  <a:pt x="0" y="197"/>
                </a:lnTo>
                <a:lnTo>
                  <a:pt x="53" y="174"/>
                </a:lnTo>
                <a:lnTo>
                  <a:pt x="111" y="143"/>
                </a:lnTo>
                <a:lnTo>
                  <a:pt x="134" y="110"/>
                </a:lnTo>
                <a:lnTo>
                  <a:pt x="136" y="83"/>
                </a:lnTo>
                <a:lnTo>
                  <a:pt x="132" y="58"/>
                </a:lnTo>
                <a:lnTo>
                  <a:pt x="115" y="35"/>
                </a:lnTo>
                <a:lnTo>
                  <a:pt x="74" y="6"/>
                </a:lnTo>
                <a:lnTo>
                  <a:pt x="45" y="0"/>
                </a:lnTo>
                <a:lnTo>
                  <a:pt x="92" y="2"/>
                </a:lnTo>
                <a:lnTo>
                  <a:pt x="128" y="21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61" name="Freeform 13"/>
          <p:cNvSpPr>
            <a:spLocks/>
          </p:cNvSpPr>
          <p:nvPr/>
        </p:nvSpPr>
        <p:spPr bwMode="auto">
          <a:xfrm>
            <a:off x="5522283" y="3214680"/>
            <a:ext cx="357187" cy="1931987"/>
          </a:xfrm>
          <a:custGeom>
            <a:avLst/>
            <a:gdLst/>
            <a:ahLst/>
            <a:cxnLst>
              <a:cxn ang="0">
                <a:pos x="64" y="193"/>
              </a:cxn>
              <a:cxn ang="0">
                <a:pos x="66" y="272"/>
              </a:cxn>
              <a:cxn ang="0">
                <a:pos x="74" y="278"/>
              </a:cxn>
              <a:cxn ang="0">
                <a:pos x="94" y="269"/>
              </a:cxn>
              <a:cxn ang="0">
                <a:pos x="108" y="250"/>
              </a:cxn>
              <a:cxn ang="0">
                <a:pos x="115" y="244"/>
              </a:cxn>
              <a:cxn ang="0">
                <a:pos x="122" y="253"/>
              </a:cxn>
              <a:cxn ang="0">
                <a:pos x="130" y="296"/>
              </a:cxn>
              <a:cxn ang="0">
                <a:pos x="149" y="356"/>
              </a:cxn>
              <a:cxn ang="0">
                <a:pos x="170" y="462"/>
              </a:cxn>
              <a:cxn ang="0">
                <a:pos x="183" y="557"/>
              </a:cxn>
              <a:cxn ang="0">
                <a:pos x="179" y="610"/>
              </a:cxn>
              <a:cxn ang="0">
                <a:pos x="188" y="616"/>
              </a:cxn>
              <a:cxn ang="0">
                <a:pos x="194" y="616"/>
              </a:cxn>
              <a:cxn ang="0">
                <a:pos x="225" y="586"/>
              </a:cxn>
              <a:cxn ang="0">
                <a:pos x="225" y="660"/>
              </a:cxn>
              <a:cxn ang="0">
                <a:pos x="221" y="704"/>
              </a:cxn>
              <a:cxn ang="0">
                <a:pos x="213" y="724"/>
              </a:cxn>
              <a:cxn ang="0">
                <a:pos x="209" y="791"/>
              </a:cxn>
              <a:cxn ang="0">
                <a:pos x="177" y="920"/>
              </a:cxn>
              <a:cxn ang="0">
                <a:pos x="142" y="1049"/>
              </a:cxn>
              <a:cxn ang="0">
                <a:pos x="119" y="1124"/>
              </a:cxn>
              <a:cxn ang="0">
                <a:pos x="119" y="1142"/>
              </a:cxn>
              <a:cxn ang="0">
                <a:pos x="66" y="1214"/>
              </a:cxn>
              <a:cxn ang="0">
                <a:pos x="64" y="1217"/>
              </a:cxn>
              <a:cxn ang="0">
                <a:pos x="66" y="1163"/>
              </a:cxn>
              <a:cxn ang="0">
                <a:pos x="80" y="1120"/>
              </a:cxn>
              <a:cxn ang="0">
                <a:pos x="87" y="1074"/>
              </a:cxn>
              <a:cxn ang="0">
                <a:pos x="91" y="1051"/>
              </a:cxn>
              <a:cxn ang="0">
                <a:pos x="91" y="1026"/>
              </a:cxn>
              <a:cxn ang="0">
                <a:pos x="97" y="888"/>
              </a:cxn>
              <a:cxn ang="0">
                <a:pos x="89" y="787"/>
              </a:cxn>
              <a:cxn ang="0">
                <a:pos x="80" y="729"/>
              </a:cxn>
              <a:cxn ang="0">
                <a:pos x="76" y="720"/>
              </a:cxn>
              <a:cxn ang="0">
                <a:pos x="76" y="676"/>
              </a:cxn>
              <a:cxn ang="0">
                <a:pos x="68" y="658"/>
              </a:cxn>
              <a:cxn ang="0">
                <a:pos x="68" y="631"/>
              </a:cxn>
              <a:cxn ang="0">
                <a:pos x="60" y="582"/>
              </a:cxn>
              <a:cxn ang="0">
                <a:pos x="48" y="548"/>
              </a:cxn>
              <a:cxn ang="0">
                <a:pos x="29" y="478"/>
              </a:cxn>
              <a:cxn ang="0">
                <a:pos x="25" y="449"/>
              </a:cxn>
              <a:cxn ang="0">
                <a:pos x="14" y="405"/>
              </a:cxn>
              <a:cxn ang="0">
                <a:pos x="6" y="354"/>
              </a:cxn>
              <a:cxn ang="0">
                <a:pos x="6" y="340"/>
              </a:cxn>
              <a:cxn ang="0">
                <a:pos x="0" y="290"/>
              </a:cxn>
              <a:cxn ang="0">
                <a:pos x="6" y="212"/>
              </a:cxn>
              <a:cxn ang="0">
                <a:pos x="8" y="170"/>
              </a:cxn>
              <a:cxn ang="0">
                <a:pos x="20" y="27"/>
              </a:cxn>
              <a:cxn ang="0">
                <a:pos x="18" y="0"/>
              </a:cxn>
              <a:cxn ang="0">
                <a:pos x="43" y="79"/>
              </a:cxn>
              <a:cxn ang="0">
                <a:pos x="64" y="193"/>
              </a:cxn>
            </a:cxnLst>
            <a:rect l="0" t="0" r="r" b="b"/>
            <a:pathLst>
              <a:path w="225" h="1217">
                <a:moveTo>
                  <a:pt x="64" y="193"/>
                </a:moveTo>
                <a:lnTo>
                  <a:pt x="66" y="272"/>
                </a:lnTo>
                <a:lnTo>
                  <a:pt x="74" y="278"/>
                </a:lnTo>
                <a:lnTo>
                  <a:pt x="94" y="269"/>
                </a:lnTo>
                <a:lnTo>
                  <a:pt x="108" y="250"/>
                </a:lnTo>
                <a:lnTo>
                  <a:pt x="115" y="244"/>
                </a:lnTo>
                <a:lnTo>
                  <a:pt x="122" y="253"/>
                </a:lnTo>
                <a:lnTo>
                  <a:pt x="130" y="296"/>
                </a:lnTo>
                <a:lnTo>
                  <a:pt x="149" y="356"/>
                </a:lnTo>
                <a:lnTo>
                  <a:pt x="170" y="462"/>
                </a:lnTo>
                <a:lnTo>
                  <a:pt x="183" y="557"/>
                </a:lnTo>
                <a:lnTo>
                  <a:pt x="179" y="610"/>
                </a:lnTo>
                <a:lnTo>
                  <a:pt x="188" y="616"/>
                </a:lnTo>
                <a:lnTo>
                  <a:pt x="194" y="616"/>
                </a:lnTo>
                <a:lnTo>
                  <a:pt x="225" y="586"/>
                </a:lnTo>
                <a:lnTo>
                  <a:pt x="225" y="660"/>
                </a:lnTo>
                <a:lnTo>
                  <a:pt x="221" y="704"/>
                </a:lnTo>
                <a:lnTo>
                  <a:pt x="213" y="724"/>
                </a:lnTo>
                <a:lnTo>
                  <a:pt x="209" y="791"/>
                </a:lnTo>
                <a:lnTo>
                  <a:pt x="177" y="920"/>
                </a:lnTo>
                <a:lnTo>
                  <a:pt x="142" y="1049"/>
                </a:lnTo>
                <a:lnTo>
                  <a:pt x="119" y="1124"/>
                </a:lnTo>
                <a:lnTo>
                  <a:pt x="119" y="1142"/>
                </a:lnTo>
                <a:lnTo>
                  <a:pt x="66" y="1214"/>
                </a:lnTo>
                <a:lnTo>
                  <a:pt x="64" y="1217"/>
                </a:lnTo>
                <a:lnTo>
                  <a:pt x="66" y="1163"/>
                </a:lnTo>
                <a:lnTo>
                  <a:pt x="80" y="1120"/>
                </a:lnTo>
                <a:lnTo>
                  <a:pt x="87" y="1074"/>
                </a:lnTo>
                <a:lnTo>
                  <a:pt x="91" y="1051"/>
                </a:lnTo>
                <a:lnTo>
                  <a:pt x="91" y="1026"/>
                </a:lnTo>
                <a:lnTo>
                  <a:pt x="97" y="888"/>
                </a:lnTo>
                <a:lnTo>
                  <a:pt x="89" y="787"/>
                </a:lnTo>
                <a:lnTo>
                  <a:pt x="80" y="729"/>
                </a:lnTo>
                <a:lnTo>
                  <a:pt x="76" y="720"/>
                </a:lnTo>
                <a:lnTo>
                  <a:pt x="76" y="676"/>
                </a:lnTo>
                <a:lnTo>
                  <a:pt x="68" y="658"/>
                </a:lnTo>
                <a:lnTo>
                  <a:pt x="68" y="631"/>
                </a:lnTo>
                <a:lnTo>
                  <a:pt x="60" y="582"/>
                </a:lnTo>
                <a:lnTo>
                  <a:pt x="48" y="548"/>
                </a:lnTo>
                <a:lnTo>
                  <a:pt x="29" y="478"/>
                </a:lnTo>
                <a:lnTo>
                  <a:pt x="25" y="449"/>
                </a:lnTo>
                <a:lnTo>
                  <a:pt x="14" y="405"/>
                </a:lnTo>
                <a:lnTo>
                  <a:pt x="6" y="354"/>
                </a:lnTo>
                <a:lnTo>
                  <a:pt x="6" y="340"/>
                </a:lnTo>
                <a:lnTo>
                  <a:pt x="0" y="290"/>
                </a:lnTo>
                <a:lnTo>
                  <a:pt x="6" y="212"/>
                </a:lnTo>
                <a:lnTo>
                  <a:pt x="8" y="170"/>
                </a:lnTo>
                <a:lnTo>
                  <a:pt x="20" y="27"/>
                </a:lnTo>
                <a:lnTo>
                  <a:pt x="18" y="0"/>
                </a:lnTo>
                <a:lnTo>
                  <a:pt x="43" y="79"/>
                </a:lnTo>
                <a:lnTo>
                  <a:pt x="64" y="193"/>
                </a:lnTo>
                <a:close/>
              </a:path>
            </a:pathLst>
          </a:custGeom>
          <a:solidFill>
            <a:srgbClr val="2EBD2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62" name="Freeform 14"/>
          <p:cNvSpPr>
            <a:spLocks/>
          </p:cNvSpPr>
          <p:nvPr/>
        </p:nvSpPr>
        <p:spPr bwMode="auto">
          <a:xfrm>
            <a:off x="7781296" y="3240080"/>
            <a:ext cx="138112" cy="100012"/>
          </a:xfrm>
          <a:custGeom>
            <a:avLst/>
            <a:gdLst/>
            <a:ahLst/>
            <a:cxnLst>
              <a:cxn ang="0">
                <a:pos x="87" y="9"/>
              </a:cxn>
              <a:cxn ang="0">
                <a:pos x="73" y="25"/>
              </a:cxn>
              <a:cxn ang="0">
                <a:pos x="22" y="58"/>
              </a:cxn>
              <a:cxn ang="0">
                <a:pos x="2" y="63"/>
              </a:cxn>
              <a:cxn ang="0">
                <a:pos x="0" y="63"/>
              </a:cxn>
              <a:cxn ang="0">
                <a:pos x="0" y="42"/>
              </a:cxn>
              <a:cxn ang="0">
                <a:pos x="39" y="11"/>
              </a:cxn>
              <a:cxn ang="0">
                <a:pos x="70" y="0"/>
              </a:cxn>
              <a:cxn ang="0">
                <a:pos x="87" y="0"/>
              </a:cxn>
              <a:cxn ang="0">
                <a:pos x="87" y="9"/>
              </a:cxn>
            </a:cxnLst>
            <a:rect l="0" t="0" r="r" b="b"/>
            <a:pathLst>
              <a:path w="87" h="63">
                <a:moveTo>
                  <a:pt x="87" y="9"/>
                </a:moveTo>
                <a:lnTo>
                  <a:pt x="73" y="25"/>
                </a:lnTo>
                <a:lnTo>
                  <a:pt x="22" y="58"/>
                </a:lnTo>
                <a:lnTo>
                  <a:pt x="2" y="63"/>
                </a:lnTo>
                <a:lnTo>
                  <a:pt x="0" y="63"/>
                </a:lnTo>
                <a:lnTo>
                  <a:pt x="0" y="42"/>
                </a:lnTo>
                <a:lnTo>
                  <a:pt x="39" y="11"/>
                </a:lnTo>
                <a:lnTo>
                  <a:pt x="70" y="0"/>
                </a:lnTo>
                <a:lnTo>
                  <a:pt x="87" y="0"/>
                </a:lnTo>
                <a:lnTo>
                  <a:pt x="87" y="9"/>
                </a:lnTo>
                <a:close/>
              </a:path>
            </a:pathLst>
          </a:custGeom>
          <a:solidFill>
            <a:srgbClr val="FFCC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63" name="Freeform 15"/>
          <p:cNvSpPr>
            <a:spLocks/>
          </p:cNvSpPr>
          <p:nvPr/>
        </p:nvSpPr>
        <p:spPr bwMode="auto">
          <a:xfrm>
            <a:off x="7371721" y="3294055"/>
            <a:ext cx="52387" cy="46037"/>
          </a:xfrm>
          <a:custGeom>
            <a:avLst/>
            <a:gdLst/>
            <a:ahLst/>
            <a:cxnLst>
              <a:cxn ang="0">
                <a:pos x="22" y="21"/>
              </a:cxn>
              <a:cxn ang="0">
                <a:pos x="3" y="26"/>
              </a:cxn>
              <a:cxn ang="0">
                <a:pos x="0" y="29"/>
              </a:cxn>
              <a:cxn ang="0">
                <a:pos x="26" y="0"/>
              </a:cxn>
              <a:cxn ang="0">
                <a:pos x="33" y="14"/>
              </a:cxn>
              <a:cxn ang="0">
                <a:pos x="22" y="21"/>
              </a:cxn>
            </a:cxnLst>
            <a:rect l="0" t="0" r="r" b="b"/>
            <a:pathLst>
              <a:path w="33" h="29">
                <a:moveTo>
                  <a:pt x="22" y="21"/>
                </a:moveTo>
                <a:lnTo>
                  <a:pt x="3" y="26"/>
                </a:lnTo>
                <a:lnTo>
                  <a:pt x="0" y="29"/>
                </a:lnTo>
                <a:lnTo>
                  <a:pt x="26" y="0"/>
                </a:lnTo>
                <a:lnTo>
                  <a:pt x="33" y="14"/>
                </a:lnTo>
                <a:lnTo>
                  <a:pt x="22" y="21"/>
                </a:lnTo>
                <a:close/>
              </a:path>
            </a:pathLst>
          </a:custGeom>
          <a:solidFill>
            <a:srgbClr val="FF996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64" name="Freeform 16"/>
          <p:cNvSpPr>
            <a:spLocks/>
          </p:cNvSpPr>
          <p:nvPr/>
        </p:nvSpPr>
        <p:spPr bwMode="auto">
          <a:xfrm>
            <a:off x="7028821" y="3335330"/>
            <a:ext cx="233362" cy="266700"/>
          </a:xfrm>
          <a:custGeom>
            <a:avLst/>
            <a:gdLst/>
            <a:ahLst/>
            <a:cxnLst>
              <a:cxn ang="0">
                <a:pos x="87" y="25"/>
              </a:cxn>
              <a:cxn ang="0">
                <a:pos x="95" y="36"/>
              </a:cxn>
              <a:cxn ang="0">
                <a:pos x="108" y="46"/>
              </a:cxn>
              <a:cxn ang="0">
                <a:pos x="136" y="51"/>
              </a:cxn>
              <a:cxn ang="0">
                <a:pos x="147" y="65"/>
              </a:cxn>
              <a:cxn ang="0">
                <a:pos x="145" y="81"/>
              </a:cxn>
              <a:cxn ang="0">
                <a:pos x="87" y="104"/>
              </a:cxn>
              <a:cxn ang="0">
                <a:pos x="51" y="143"/>
              </a:cxn>
              <a:cxn ang="0">
                <a:pos x="37" y="160"/>
              </a:cxn>
              <a:cxn ang="0">
                <a:pos x="29" y="168"/>
              </a:cxn>
              <a:cxn ang="0">
                <a:pos x="0" y="129"/>
              </a:cxn>
              <a:cxn ang="0">
                <a:pos x="3" y="119"/>
              </a:cxn>
              <a:cxn ang="0">
                <a:pos x="29" y="94"/>
              </a:cxn>
              <a:cxn ang="0">
                <a:pos x="62" y="51"/>
              </a:cxn>
              <a:cxn ang="0">
                <a:pos x="69" y="28"/>
              </a:cxn>
              <a:cxn ang="0">
                <a:pos x="71" y="7"/>
              </a:cxn>
              <a:cxn ang="0">
                <a:pos x="81" y="0"/>
              </a:cxn>
              <a:cxn ang="0">
                <a:pos x="92" y="0"/>
              </a:cxn>
              <a:cxn ang="0">
                <a:pos x="87" y="25"/>
              </a:cxn>
            </a:cxnLst>
            <a:rect l="0" t="0" r="r" b="b"/>
            <a:pathLst>
              <a:path w="147" h="168">
                <a:moveTo>
                  <a:pt x="87" y="25"/>
                </a:moveTo>
                <a:lnTo>
                  <a:pt x="95" y="36"/>
                </a:lnTo>
                <a:lnTo>
                  <a:pt x="108" y="46"/>
                </a:lnTo>
                <a:lnTo>
                  <a:pt x="136" y="51"/>
                </a:lnTo>
                <a:lnTo>
                  <a:pt x="147" y="65"/>
                </a:lnTo>
                <a:lnTo>
                  <a:pt x="145" y="81"/>
                </a:lnTo>
                <a:lnTo>
                  <a:pt x="87" y="104"/>
                </a:lnTo>
                <a:lnTo>
                  <a:pt x="51" y="143"/>
                </a:lnTo>
                <a:lnTo>
                  <a:pt x="37" y="160"/>
                </a:lnTo>
                <a:lnTo>
                  <a:pt x="29" y="168"/>
                </a:lnTo>
                <a:lnTo>
                  <a:pt x="0" y="129"/>
                </a:lnTo>
                <a:lnTo>
                  <a:pt x="3" y="119"/>
                </a:lnTo>
                <a:lnTo>
                  <a:pt x="29" y="94"/>
                </a:lnTo>
                <a:lnTo>
                  <a:pt x="62" y="51"/>
                </a:lnTo>
                <a:lnTo>
                  <a:pt x="69" y="28"/>
                </a:lnTo>
                <a:lnTo>
                  <a:pt x="71" y="7"/>
                </a:lnTo>
                <a:lnTo>
                  <a:pt x="81" y="0"/>
                </a:lnTo>
                <a:lnTo>
                  <a:pt x="92" y="0"/>
                </a:lnTo>
                <a:lnTo>
                  <a:pt x="87" y="25"/>
                </a:lnTo>
                <a:close/>
              </a:path>
            </a:pathLst>
          </a:custGeom>
          <a:solidFill>
            <a:srgbClr val="FFFF6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65" name="Freeform 17"/>
          <p:cNvSpPr>
            <a:spLocks/>
          </p:cNvSpPr>
          <p:nvPr/>
        </p:nvSpPr>
        <p:spPr bwMode="auto">
          <a:xfrm>
            <a:off x="7003421" y="3368667"/>
            <a:ext cx="98425" cy="134937"/>
          </a:xfrm>
          <a:custGeom>
            <a:avLst/>
            <a:gdLst/>
            <a:ahLst/>
            <a:cxnLst>
              <a:cxn ang="0">
                <a:pos x="37" y="55"/>
              </a:cxn>
              <a:cxn ang="0">
                <a:pos x="2" y="85"/>
              </a:cxn>
              <a:cxn ang="0">
                <a:pos x="0" y="85"/>
              </a:cxn>
              <a:cxn ang="0">
                <a:pos x="0" y="69"/>
              </a:cxn>
              <a:cxn ang="0">
                <a:pos x="62" y="0"/>
              </a:cxn>
              <a:cxn ang="0">
                <a:pos x="57" y="25"/>
              </a:cxn>
              <a:cxn ang="0">
                <a:pos x="37" y="55"/>
              </a:cxn>
            </a:cxnLst>
            <a:rect l="0" t="0" r="r" b="b"/>
            <a:pathLst>
              <a:path w="62" h="85">
                <a:moveTo>
                  <a:pt x="37" y="55"/>
                </a:moveTo>
                <a:lnTo>
                  <a:pt x="2" y="85"/>
                </a:lnTo>
                <a:lnTo>
                  <a:pt x="0" y="85"/>
                </a:lnTo>
                <a:lnTo>
                  <a:pt x="0" y="69"/>
                </a:lnTo>
                <a:lnTo>
                  <a:pt x="62" y="0"/>
                </a:lnTo>
                <a:lnTo>
                  <a:pt x="57" y="25"/>
                </a:lnTo>
                <a:lnTo>
                  <a:pt x="37" y="55"/>
                </a:lnTo>
                <a:close/>
              </a:path>
            </a:pathLst>
          </a:custGeom>
          <a:solidFill>
            <a:srgbClr val="FFA38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66" name="Freeform 18"/>
          <p:cNvSpPr>
            <a:spLocks noEditPoints="1"/>
          </p:cNvSpPr>
          <p:nvPr/>
        </p:nvSpPr>
        <p:spPr bwMode="auto">
          <a:xfrm>
            <a:off x="6897058" y="3051167"/>
            <a:ext cx="617537" cy="685800"/>
          </a:xfrm>
          <a:custGeom>
            <a:avLst/>
            <a:gdLst/>
            <a:ahLst/>
            <a:cxnLst>
              <a:cxn ang="0">
                <a:pos x="375" y="305"/>
              </a:cxn>
              <a:cxn ang="0">
                <a:pos x="370" y="409"/>
              </a:cxn>
              <a:cxn ang="0">
                <a:pos x="352" y="432"/>
              </a:cxn>
              <a:cxn ang="0">
                <a:pos x="292" y="422"/>
              </a:cxn>
              <a:cxn ang="0">
                <a:pos x="226" y="413"/>
              </a:cxn>
              <a:cxn ang="0">
                <a:pos x="143" y="432"/>
              </a:cxn>
              <a:cxn ang="0">
                <a:pos x="166" y="356"/>
              </a:cxn>
              <a:cxn ang="0">
                <a:pos x="381" y="236"/>
              </a:cxn>
              <a:cxn ang="0">
                <a:pos x="387" y="275"/>
              </a:cxn>
              <a:cxn ang="0">
                <a:pos x="375" y="215"/>
              </a:cxn>
              <a:cxn ang="0">
                <a:pos x="195" y="315"/>
              </a:cxn>
              <a:cxn ang="0">
                <a:pos x="161" y="319"/>
              </a:cxn>
              <a:cxn ang="0">
                <a:pos x="224" y="285"/>
              </a:cxn>
              <a:cxn ang="0">
                <a:pos x="249" y="260"/>
              </a:cxn>
              <a:cxn ang="0">
                <a:pos x="311" y="198"/>
              </a:cxn>
              <a:cxn ang="0">
                <a:pos x="350" y="190"/>
              </a:cxn>
              <a:cxn ang="0">
                <a:pos x="313" y="87"/>
              </a:cxn>
              <a:cxn ang="0">
                <a:pos x="321" y="126"/>
              </a:cxn>
              <a:cxn ang="0">
                <a:pos x="253" y="190"/>
              </a:cxn>
              <a:cxn ang="0">
                <a:pos x="237" y="219"/>
              </a:cxn>
              <a:cxn ang="0">
                <a:pos x="195" y="179"/>
              </a:cxn>
              <a:cxn ang="0">
                <a:pos x="175" y="159"/>
              </a:cxn>
              <a:cxn ang="0">
                <a:pos x="164" y="155"/>
              </a:cxn>
              <a:cxn ang="0">
                <a:pos x="201" y="103"/>
              </a:cxn>
              <a:cxn ang="0">
                <a:pos x="269" y="80"/>
              </a:cxn>
              <a:cxn ang="0">
                <a:pos x="216" y="29"/>
              </a:cxn>
              <a:cxn ang="0">
                <a:pos x="216" y="50"/>
              </a:cxn>
              <a:cxn ang="0">
                <a:pos x="145" y="144"/>
              </a:cxn>
              <a:cxn ang="0">
                <a:pos x="51" y="257"/>
              </a:cxn>
              <a:cxn ang="0">
                <a:pos x="46" y="264"/>
              </a:cxn>
              <a:cxn ang="0">
                <a:pos x="0" y="250"/>
              </a:cxn>
              <a:cxn ang="0">
                <a:pos x="56" y="155"/>
              </a:cxn>
              <a:cxn ang="0">
                <a:pos x="64" y="78"/>
              </a:cxn>
              <a:cxn ang="0">
                <a:pos x="131" y="9"/>
              </a:cxn>
              <a:cxn ang="0">
                <a:pos x="168" y="0"/>
              </a:cxn>
              <a:cxn ang="0">
                <a:pos x="216" y="29"/>
              </a:cxn>
            </a:cxnLst>
            <a:rect l="0" t="0" r="r" b="b"/>
            <a:pathLst>
              <a:path w="389" h="432">
                <a:moveTo>
                  <a:pt x="387" y="275"/>
                </a:moveTo>
                <a:lnTo>
                  <a:pt x="375" y="305"/>
                </a:lnTo>
                <a:lnTo>
                  <a:pt x="375" y="381"/>
                </a:lnTo>
                <a:lnTo>
                  <a:pt x="370" y="409"/>
                </a:lnTo>
                <a:lnTo>
                  <a:pt x="359" y="428"/>
                </a:lnTo>
                <a:lnTo>
                  <a:pt x="352" y="432"/>
                </a:lnTo>
                <a:lnTo>
                  <a:pt x="306" y="432"/>
                </a:lnTo>
                <a:lnTo>
                  <a:pt x="292" y="422"/>
                </a:lnTo>
                <a:lnTo>
                  <a:pt x="276" y="420"/>
                </a:lnTo>
                <a:lnTo>
                  <a:pt x="226" y="413"/>
                </a:lnTo>
                <a:lnTo>
                  <a:pt x="178" y="422"/>
                </a:lnTo>
                <a:lnTo>
                  <a:pt x="143" y="432"/>
                </a:lnTo>
                <a:lnTo>
                  <a:pt x="129" y="391"/>
                </a:lnTo>
                <a:lnTo>
                  <a:pt x="166" y="356"/>
                </a:lnTo>
                <a:lnTo>
                  <a:pt x="336" y="260"/>
                </a:lnTo>
                <a:lnTo>
                  <a:pt x="381" y="236"/>
                </a:lnTo>
                <a:lnTo>
                  <a:pt x="389" y="244"/>
                </a:lnTo>
                <a:lnTo>
                  <a:pt x="387" y="275"/>
                </a:lnTo>
                <a:close/>
                <a:moveTo>
                  <a:pt x="373" y="209"/>
                </a:moveTo>
                <a:lnTo>
                  <a:pt x="375" y="215"/>
                </a:lnTo>
                <a:lnTo>
                  <a:pt x="230" y="292"/>
                </a:lnTo>
                <a:lnTo>
                  <a:pt x="195" y="315"/>
                </a:lnTo>
                <a:lnTo>
                  <a:pt x="141" y="349"/>
                </a:lnTo>
                <a:lnTo>
                  <a:pt x="161" y="319"/>
                </a:lnTo>
                <a:lnTo>
                  <a:pt x="199" y="292"/>
                </a:lnTo>
                <a:lnTo>
                  <a:pt x="224" y="285"/>
                </a:lnTo>
                <a:lnTo>
                  <a:pt x="242" y="273"/>
                </a:lnTo>
                <a:lnTo>
                  <a:pt x="249" y="260"/>
                </a:lnTo>
                <a:lnTo>
                  <a:pt x="247" y="232"/>
                </a:lnTo>
                <a:lnTo>
                  <a:pt x="311" y="198"/>
                </a:lnTo>
                <a:lnTo>
                  <a:pt x="344" y="190"/>
                </a:lnTo>
                <a:lnTo>
                  <a:pt x="350" y="190"/>
                </a:lnTo>
                <a:lnTo>
                  <a:pt x="373" y="209"/>
                </a:lnTo>
                <a:close/>
                <a:moveTo>
                  <a:pt x="313" y="87"/>
                </a:moveTo>
                <a:lnTo>
                  <a:pt x="325" y="101"/>
                </a:lnTo>
                <a:lnTo>
                  <a:pt x="321" y="126"/>
                </a:lnTo>
                <a:lnTo>
                  <a:pt x="272" y="179"/>
                </a:lnTo>
                <a:lnTo>
                  <a:pt x="253" y="190"/>
                </a:lnTo>
                <a:lnTo>
                  <a:pt x="237" y="211"/>
                </a:lnTo>
                <a:lnTo>
                  <a:pt x="237" y="219"/>
                </a:lnTo>
                <a:lnTo>
                  <a:pt x="193" y="204"/>
                </a:lnTo>
                <a:lnTo>
                  <a:pt x="195" y="179"/>
                </a:lnTo>
                <a:lnTo>
                  <a:pt x="195" y="172"/>
                </a:lnTo>
                <a:lnTo>
                  <a:pt x="175" y="159"/>
                </a:lnTo>
                <a:lnTo>
                  <a:pt x="166" y="159"/>
                </a:lnTo>
                <a:lnTo>
                  <a:pt x="164" y="155"/>
                </a:lnTo>
                <a:lnTo>
                  <a:pt x="168" y="142"/>
                </a:lnTo>
                <a:lnTo>
                  <a:pt x="201" y="103"/>
                </a:lnTo>
                <a:lnTo>
                  <a:pt x="235" y="59"/>
                </a:lnTo>
                <a:lnTo>
                  <a:pt x="269" y="80"/>
                </a:lnTo>
                <a:lnTo>
                  <a:pt x="313" y="87"/>
                </a:lnTo>
                <a:close/>
                <a:moveTo>
                  <a:pt x="216" y="29"/>
                </a:moveTo>
                <a:lnTo>
                  <a:pt x="219" y="37"/>
                </a:lnTo>
                <a:lnTo>
                  <a:pt x="216" y="50"/>
                </a:lnTo>
                <a:lnTo>
                  <a:pt x="180" y="99"/>
                </a:lnTo>
                <a:lnTo>
                  <a:pt x="145" y="144"/>
                </a:lnTo>
                <a:lnTo>
                  <a:pt x="118" y="184"/>
                </a:lnTo>
                <a:lnTo>
                  <a:pt x="51" y="257"/>
                </a:lnTo>
                <a:lnTo>
                  <a:pt x="51" y="260"/>
                </a:lnTo>
                <a:lnTo>
                  <a:pt x="46" y="264"/>
                </a:lnTo>
                <a:lnTo>
                  <a:pt x="3" y="252"/>
                </a:lnTo>
                <a:lnTo>
                  <a:pt x="0" y="250"/>
                </a:lnTo>
                <a:lnTo>
                  <a:pt x="26" y="221"/>
                </a:lnTo>
                <a:lnTo>
                  <a:pt x="56" y="155"/>
                </a:lnTo>
                <a:lnTo>
                  <a:pt x="64" y="119"/>
                </a:lnTo>
                <a:lnTo>
                  <a:pt x="64" y="78"/>
                </a:lnTo>
                <a:lnTo>
                  <a:pt x="104" y="29"/>
                </a:lnTo>
                <a:lnTo>
                  <a:pt x="131" y="9"/>
                </a:lnTo>
                <a:lnTo>
                  <a:pt x="152" y="2"/>
                </a:lnTo>
                <a:lnTo>
                  <a:pt x="168" y="0"/>
                </a:lnTo>
                <a:lnTo>
                  <a:pt x="199" y="6"/>
                </a:lnTo>
                <a:lnTo>
                  <a:pt x="216" y="29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67" name="Freeform 19"/>
          <p:cNvSpPr>
            <a:spLocks/>
          </p:cNvSpPr>
          <p:nvPr/>
        </p:nvSpPr>
        <p:spPr bwMode="auto">
          <a:xfrm>
            <a:off x="6116008" y="3484555"/>
            <a:ext cx="965200" cy="915987"/>
          </a:xfrm>
          <a:custGeom>
            <a:avLst/>
            <a:gdLst/>
            <a:ahLst/>
            <a:cxnLst>
              <a:cxn ang="0">
                <a:pos x="474" y="14"/>
              </a:cxn>
              <a:cxn ang="0">
                <a:pos x="424" y="80"/>
              </a:cxn>
              <a:cxn ang="0">
                <a:pos x="393" y="132"/>
              </a:cxn>
              <a:cxn ang="0">
                <a:pos x="391" y="132"/>
              </a:cxn>
              <a:cxn ang="0">
                <a:pos x="387" y="145"/>
              </a:cxn>
              <a:cxn ang="0">
                <a:pos x="366" y="168"/>
              </a:cxn>
              <a:cxn ang="0">
                <a:pos x="315" y="242"/>
              </a:cxn>
              <a:cxn ang="0">
                <a:pos x="320" y="260"/>
              </a:cxn>
              <a:cxn ang="0">
                <a:pos x="329" y="267"/>
              </a:cxn>
              <a:cxn ang="0">
                <a:pos x="387" y="258"/>
              </a:cxn>
              <a:cxn ang="0">
                <a:pos x="584" y="186"/>
              </a:cxn>
              <a:cxn ang="0">
                <a:pos x="600" y="182"/>
              </a:cxn>
              <a:cxn ang="0">
                <a:pos x="608" y="182"/>
              </a:cxn>
              <a:cxn ang="0">
                <a:pos x="578" y="246"/>
              </a:cxn>
              <a:cxn ang="0">
                <a:pos x="556" y="283"/>
              </a:cxn>
              <a:cxn ang="0">
                <a:pos x="529" y="313"/>
              </a:cxn>
              <a:cxn ang="0">
                <a:pos x="486" y="372"/>
              </a:cxn>
              <a:cxn ang="0">
                <a:pos x="416" y="444"/>
              </a:cxn>
              <a:cxn ang="0">
                <a:pos x="362" y="506"/>
              </a:cxn>
              <a:cxn ang="0">
                <a:pos x="298" y="559"/>
              </a:cxn>
              <a:cxn ang="0">
                <a:pos x="246" y="577"/>
              </a:cxn>
              <a:cxn ang="0">
                <a:pos x="193" y="577"/>
              </a:cxn>
              <a:cxn ang="0">
                <a:pos x="129" y="557"/>
              </a:cxn>
              <a:cxn ang="0">
                <a:pos x="48" y="499"/>
              </a:cxn>
              <a:cxn ang="0">
                <a:pos x="14" y="455"/>
              </a:cxn>
              <a:cxn ang="0">
                <a:pos x="5" y="426"/>
              </a:cxn>
              <a:cxn ang="0">
                <a:pos x="10" y="409"/>
              </a:cxn>
              <a:cxn ang="0">
                <a:pos x="0" y="339"/>
              </a:cxn>
              <a:cxn ang="0">
                <a:pos x="12" y="256"/>
              </a:cxn>
              <a:cxn ang="0">
                <a:pos x="37" y="209"/>
              </a:cxn>
              <a:cxn ang="0">
                <a:pos x="77" y="163"/>
              </a:cxn>
              <a:cxn ang="0">
                <a:pos x="85" y="161"/>
              </a:cxn>
              <a:cxn ang="0">
                <a:pos x="124" y="124"/>
              </a:cxn>
              <a:cxn ang="0">
                <a:pos x="184" y="87"/>
              </a:cxn>
              <a:cxn ang="0">
                <a:pos x="230" y="70"/>
              </a:cxn>
              <a:cxn ang="0">
                <a:pos x="261" y="58"/>
              </a:cxn>
              <a:cxn ang="0">
                <a:pos x="265" y="54"/>
              </a:cxn>
              <a:cxn ang="0">
                <a:pos x="263" y="51"/>
              </a:cxn>
              <a:cxn ang="0">
                <a:pos x="283" y="49"/>
              </a:cxn>
              <a:cxn ang="0">
                <a:pos x="292" y="43"/>
              </a:cxn>
              <a:cxn ang="0">
                <a:pos x="309" y="43"/>
              </a:cxn>
              <a:cxn ang="0">
                <a:pos x="343" y="31"/>
              </a:cxn>
              <a:cxn ang="0">
                <a:pos x="428" y="5"/>
              </a:cxn>
              <a:cxn ang="0">
                <a:pos x="460" y="0"/>
              </a:cxn>
              <a:cxn ang="0">
                <a:pos x="476" y="0"/>
              </a:cxn>
              <a:cxn ang="0">
                <a:pos x="474" y="14"/>
              </a:cxn>
            </a:cxnLst>
            <a:rect l="0" t="0" r="r" b="b"/>
            <a:pathLst>
              <a:path w="608" h="577">
                <a:moveTo>
                  <a:pt x="474" y="14"/>
                </a:moveTo>
                <a:lnTo>
                  <a:pt x="424" y="80"/>
                </a:lnTo>
                <a:lnTo>
                  <a:pt x="393" y="132"/>
                </a:lnTo>
                <a:lnTo>
                  <a:pt x="391" y="132"/>
                </a:lnTo>
                <a:lnTo>
                  <a:pt x="387" y="145"/>
                </a:lnTo>
                <a:lnTo>
                  <a:pt x="366" y="168"/>
                </a:lnTo>
                <a:lnTo>
                  <a:pt x="315" y="242"/>
                </a:lnTo>
                <a:lnTo>
                  <a:pt x="320" y="260"/>
                </a:lnTo>
                <a:lnTo>
                  <a:pt x="329" y="267"/>
                </a:lnTo>
                <a:lnTo>
                  <a:pt x="387" y="258"/>
                </a:lnTo>
                <a:lnTo>
                  <a:pt x="584" y="186"/>
                </a:lnTo>
                <a:lnTo>
                  <a:pt x="600" y="182"/>
                </a:lnTo>
                <a:lnTo>
                  <a:pt x="608" y="182"/>
                </a:lnTo>
                <a:lnTo>
                  <a:pt x="578" y="246"/>
                </a:lnTo>
                <a:lnTo>
                  <a:pt x="556" y="283"/>
                </a:lnTo>
                <a:lnTo>
                  <a:pt x="529" y="313"/>
                </a:lnTo>
                <a:lnTo>
                  <a:pt x="486" y="372"/>
                </a:lnTo>
                <a:lnTo>
                  <a:pt x="416" y="444"/>
                </a:lnTo>
                <a:lnTo>
                  <a:pt x="362" y="506"/>
                </a:lnTo>
                <a:lnTo>
                  <a:pt x="298" y="559"/>
                </a:lnTo>
                <a:lnTo>
                  <a:pt x="246" y="577"/>
                </a:lnTo>
                <a:lnTo>
                  <a:pt x="193" y="577"/>
                </a:lnTo>
                <a:lnTo>
                  <a:pt x="129" y="557"/>
                </a:lnTo>
                <a:lnTo>
                  <a:pt x="48" y="499"/>
                </a:lnTo>
                <a:lnTo>
                  <a:pt x="14" y="455"/>
                </a:lnTo>
                <a:lnTo>
                  <a:pt x="5" y="426"/>
                </a:lnTo>
                <a:lnTo>
                  <a:pt x="10" y="409"/>
                </a:lnTo>
                <a:lnTo>
                  <a:pt x="0" y="339"/>
                </a:lnTo>
                <a:lnTo>
                  <a:pt x="12" y="256"/>
                </a:lnTo>
                <a:lnTo>
                  <a:pt x="37" y="209"/>
                </a:lnTo>
                <a:lnTo>
                  <a:pt x="77" y="163"/>
                </a:lnTo>
                <a:lnTo>
                  <a:pt x="85" y="161"/>
                </a:lnTo>
                <a:lnTo>
                  <a:pt x="124" y="124"/>
                </a:lnTo>
                <a:lnTo>
                  <a:pt x="184" y="87"/>
                </a:lnTo>
                <a:lnTo>
                  <a:pt x="230" y="70"/>
                </a:lnTo>
                <a:lnTo>
                  <a:pt x="261" y="58"/>
                </a:lnTo>
                <a:lnTo>
                  <a:pt x="265" y="54"/>
                </a:lnTo>
                <a:lnTo>
                  <a:pt x="263" y="51"/>
                </a:lnTo>
                <a:lnTo>
                  <a:pt x="283" y="49"/>
                </a:lnTo>
                <a:lnTo>
                  <a:pt x="292" y="43"/>
                </a:lnTo>
                <a:lnTo>
                  <a:pt x="309" y="43"/>
                </a:lnTo>
                <a:lnTo>
                  <a:pt x="343" y="31"/>
                </a:lnTo>
                <a:lnTo>
                  <a:pt x="428" y="5"/>
                </a:lnTo>
                <a:lnTo>
                  <a:pt x="460" y="0"/>
                </a:lnTo>
                <a:lnTo>
                  <a:pt x="476" y="0"/>
                </a:lnTo>
                <a:lnTo>
                  <a:pt x="474" y="14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68" name="Freeform 20"/>
          <p:cNvSpPr>
            <a:spLocks/>
          </p:cNvSpPr>
          <p:nvPr/>
        </p:nvSpPr>
        <p:spPr bwMode="auto">
          <a:xfrm>
            <a:off x="6647821" y="3492492"/>
            <a:ext cx="444500" cy="382587"/>
          </a:xfrm>
          <a:custGeom>
            <a:avLst/>
            <a:gdLst/>
            <a:ahLst/>
            <a:cxnLst>
              <a:cxn ang="0">
                <a:pos x="215" y="30"/>
              </a:cxn>
              <a:cxn ang="0">
                <a:pos x="247" y="71"/>
              </a:cxn>
              <a:cxn ang="0">
                <a:pos x="263" y="108"/>
              </a:cxn>
              <a:cxn ang="0">
                <a:pos x="280" y="156"/>
              </a:cxn>
              <a:cxn ang="0">
                <a:pos x="252" y="158"/>
              </a:cxn>
              <a:cxn ang="0">
                <a:pos x="197" y="179"/>
              </a:cxn>
              <a:cxn ang="0">
                <a:pos x="79" y="223"/>
              </a:cxn>
              <a:cxn ang="0">
                <a:pos x="6" y="241"/>
              </a:cxn>
              <a:cxn ang="0">
                <a:pos x="0" y="241"/>
              </a:cxn>
              <a:cxn ang="0">
                <a:pos x="91" y="110"/>
              </a:cxn>
              <a:cxn ang="0">
                <a:pos x="132" y="44"/>
              </a:cxn>
              <a:cxn ang="0">
                <a:pos x="164" y="3"/>
              </a:cxn>
              <a:cxn ang="0">
                <a:pos x="164" y="0"/>
              </a:cxn>
              <a:cxn ang="0">
                <a:pos x="194" y="7"/>
              </a:cxn>
              <a:cxn ang="0">
                <a:pos x="215" y="30"/>
              </a:cxn>
            </a:cxnLst>
            <a:rect l="0" t="0" r="r" b="b"/>
            <a:pathLst>
              <a:path w="280" h="241">
                <a:moveTo>
                  <a:pt x="215" y="30"/>
                </a:moveTo>
                <a:lnTo>
                  <a:pt x="247" y="71"/>
                </a:lnTo>
                <a:lnTo>
                  <a:pt x="263" y="108"/>
                </a:lnTo>
                <a:lnTo>
                  <a:pt x="280" y="156"/>
                </a:lnTo>
                <a:lnTo>
                  <a:pt x="252" y="158"/>
                </a:lnTo>
                <a:lnTo>
                  <a:pt x="197" y="179"/>
                </a:lnTo>
                <a:lnTo>
                  <a:pt x="79" y="223"/>
                </a:lnTo>
                <a:lnTo>
                  <a:pt x="6" y="241"/>
                </a:lnTo>
                <a:lnTo>
                  <a:pt x="0" y="241"/>
                </a:lnTo>
                <a:lnTo>
                  <a:pt x="91" y="110"/>
                </a:lnTo>
                <a:lnTo>
                  <a:pt x="132" y="44"/>
                </a:lnTo>
                <a:lnTo>
                  <a:pt x="164" y="3"/>
                </a:lnTo>
                <a:lnTo>
                  <a:pt x="164" y="0"/>
                </a:lnTo>
                <a:lnTo>
                  <a:pt x="194" y="7"/>
                </a:lnTo>
                <a:lnTo>
                  <a:pt x="215" y="3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69" name="Freeform 21"/>
          <p:cNvSpPr>
            <a:spLocks/>
          </p:cNvSpPr>
          <p:nvPr/>
        </p:nvSpPr>
        <p:spPr bwMode="auto">
          <a:xfrm>
            <a:off x="7092321" y="3740142"/>
            <a:ext cx="307975" cy="446087"/>
          </a:xfrm>
          <a:custGeom>
            <a:avLst/>
            <a:gdLst/>
            <a:ahLst/>
            <a:cxnLst>
              <a:cxn ang="0">
                <a:pos x="176" y="14"/>
              </a:cxn>
              <a:cxn ang="0">
                <a:pos x="194" y="37"/>
              </a:cxn>
              <a:cxn ang="0">
                <a:pos x="194" y="95"/>
              </a:cxn>
              <a:cxn ang="0">
                <a:pos x="190" y="120"/>
              </a:cxn>
              <a:cxn ang="0">
                <a:pos x="140" y="195"/>
              </a:cxn>
              <a:cxn ang="0">
                <a:pos x="91" y="251"/>
              </a:cxn>
              <a:cxn ang="0">
                <a:pos x="52" y="276"/>
              </a:cxn>
              <a:cxn ang="0">
                <a:pos x="47" y="281"/>
              </a:cxn>
              <a:cxn ang="0">
                <a:pos x="59" y="240"/>
              </a:cxn>
              <a:cxn ang="0">
                <a:pos x="80" y="199"/>
              </a:cxn>
              <a:cxn ang="0">
                <a:pos x="86" y="176"/>
              </a:cxn>
              <a:cxn ang="0">
                <a:pos x="86" y="162"/>
              </a:cxn>
              <a:cxn ang="0">
                <a:pos x="103" y="127"/>
              </a:cxn>
              <a:cxn ang="0">
                <a:pos x="105" y="65"/>
              </a:cxn>
              <a:cxn ang="0">
                <a:pos x="89" y="48"/>
              </a:cxn>
              <a:cxn ang="0">
                <a:pos x="43" y="48"/>
              </a:cxn>
              <a:cxn ang="0">
                <a:pos x="4" y="65"/>
              </a:cxn>
              <a:cxn ang="0">
                <a:pos x="0" y="69"/>
              </a:cxn>
              <a:cxn ang="0">
                <a:pos x="0" y="71"/>
              </a:cxn>
              <a:cxn ang="0">
                <a:pos x="1" y="56"/>
              </a:cxn>
              <a:cxn ang="0">
                <a:pos x="16" y="30"/>
              </a:cxn>
              <a:cxn ang="0">
                <a:pos x="29" y="16"/>
              </a:cxn>
              <a:cxn ang="0">
                <a:pos x="98" y="0"/>
              </a:cxn>
              <a:cxn ang="0">
                <a:pos x="153" y="2"/>
              </a:cxn>
              <a:cxn ang="0">
                <a:pos x="176" y="14"/>
              </a:cxn>
            </a:cxnLst>
            <a:rect l="0" t="0" r="r" b="b"/>
            <a:pathLst>
              <a:path w="194" h="281">
                <a:moveTo>
                  <a:pt x="176" y="14"/>
                </a:moveTo>
                <a:lnTo>
                  <a:pt x="194" y="37"/>
                </a:lnTo>
                <a:lnTo>
                  <a:pt x="194" y="95"/>
                </a:lnTo>
                <a:lnTo>
                  <a:pt x="190" y="120"/>
                </a:lnTo>
                <a:lnTo>
                  <a:pt x="140" y="195"/>
                </a:lnTo>
                <a:lnTo>
                  <a:pt x="91" y="251"/>
                </a:lnTo>
                <a:lnTo>
                  <a:pt x="52" y="276"/>
                </a:lnTo>
                <a:lnTo>
                  <a:pt x="47" y="281"/>
                </a:lnTo>
                <a:lnTo>
                  <a:pt x="59" y="240"/>
                </a:lnTo>
                <a:lnTo>
                  <a:pt x="80" y="199"/>
                </a:lnTo>
                <a:lnTo>
                  <a:pt x="86" y="176"/>
                </a:lnTo>
                <a:lnTo>
                  <a:pt x="86" y="162"/>
                </a:lnTo>
                <a:lnTo>
                  <a:pt x="103" y="127"/>
                </a:lnTo>
                <a:lnTo>
                  <a:pt x="105" y="65"/>
                </a:lnTo>
                <a:lnTo>
                  <a:pt x="89" y="48"/>
                </a:lnTo>
                <a:lnTo>
                  <a:pt x="43" y="48"/>
                </a:lnTo>
                <a:lnTo>
                  <a:pt x="4" y="65"/>
                </a:lnTo>
                <a:lnTo>
                  <a:pt x="0" y="69"/>
                </a:lnTo>
                <a:lnTo>
                  <a:pt x="0" y="71"/>
                </a:lnTo>
                <a:lnTo>
                  <a:pt x="1" y="56"/>
                </a:lnTo>
                <a:lnTo>
                  <a:pt x="16" y="30"/>
                </a:lnTo>
                <a:lnTo>
                  <a:pt x="29" y="16"/>
                </a:lnTo>
                <a:lnTo>
                  <a:pt x="98" y="0"/>
                </a:lnTo>
                <a:lnTo>
                  <a:pt x="153" y="2"/>
                </a:lnTo>
                <a:lnTo>
                  <a:pt x="176" y="14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70" name="Freeform 22"/>
          <p:cNvSpPr>
            <a:spLocks/>
          </p:cNvSpPr>
          <p:nvPr/>
        </p:nvSpPr>
        <p:spPr bwMode="auto">
          <a:xfrm>
            <a:off x="6517646" y="3846505"/>
            <a:ext cx="711200" cy="609600"/>
          </a:xfrm>
          <a:custGeom>
            <a:avLst/>
            <a:gdLst/>
            <a:ahLst/>
            <a:cxnLst>
              <a:cxn ang="0">
                <a:pos x="448" y="14"/>
              </a:cxn>
              <a:cxn ang="0">
                <a:pos x="434" y="78"/>
              </a:cxn>
              <a:cxn ang="0">
                <a:pos x="350" y="184"/>
              </a:cxn>
              <a:cxn ang="0">
                <a:pos x="318" y="218"/>
              </a:cxn>
              <a:cxn ang="0">
                <a:pos x="217" y="315"/>
              </a:cxn>
              <a:cxn ang="0">
                <a:pos x="122" y="372"/>
              </a:cxn>
              <a:cxn ang="0">
                <a:pos x="78" y="384"/>
              </a:cxn>
              <a:cxn ang="0">
                <a:pos x="16" y="379"/>
              </a:cxn>
              <a:cxn ang="0">
                <a:pos x="2" y="374"/>
              </a:cxn>
              <a:cxn ang="0">
                <a:pos x="0" y="372"/>
              </a:cxn>
              <a:cxn ang="0">
                <a:pos x="0" y="368"/>
              </a:cxn>
              <a:cxn ang="0">
                <a:pos x="28" y="361"/>
              </a:cxn>
              <a:cxn ang="0">
                <a:pos x="72" y="336"/>
              </a:cxn>
              <a:cxn ang="0">
                <a:pos x="152" y="262"/>
              </a:cxn>
              <a:cxn ang="0">
                <a:pos x="200" y="200"/>
              </a:cxn>
              <a:cxn ang="0">
                <a:pos x="276" y="121"/>
              </a:cxn>
              <a:cxn ang="0">
                <a:pos x="336" y="39"/>
              </a:cxn>
              <a:cxn ang="0">
                <a:pos x="398" y="4"/>
              </a:cxn>
              <a:cxn ang="0">
                <a:pos x="417" y="0"/>
              </a:cxn>
              <a:cxn ang="0">
                <a:pos x="444" y="2"/>
              </a:cxn>
              <a:cxn ang="0">
                <a:pos x="448" y="14"/>
              </a:cxn>
            </a:cxnLst>
            <a:rect l="0" t="0" r="r" b="b"/>
            <a:pathLst>
              <a:path w="448" h="384">
                <a:moveTo>
                  <a:pt x="448" y="14"/>
                </a:moveTo>
                <a:lnTo>
                  <a:pt x="434" y="78"/>
                </a:lnTo>
                <a:lnTo>
                  <a:pt x="350" y="184"/>
                </a:lnTo>
                <a:lnTo>
                  <a:pt x="318" y="218"/>
                </a:lnTo>
                <a:lnTo>
                  <a:pt x="217" y="315"/>
                </a:lnTo>
                <a:lnTo>
                  <a:pt x="122" y="372"/>
                </a:lnTo>
                <a:lnTo>
                  <a:pt x="78" y="384"/>
                </a:lnTo>
                <a:lnTo>
                  <a:pt x="16" y="379"/>
                </a:lnTo>
                <a:lnTo>
                  <a:pt x="2" y="374"/>
                </a:lnTo>
                <a:lnTo>
                  <a:pt x="0" y="372"/>
                </a:lnTo>
                <a:lnTo>
                  <a:pt x="0" y="368"/>
                </a:lnTo>
                <a:lnTo>
                  <a:pt x="28" y="361"/>
                </a:lnTo>
                <a:lnTo>
                  <a:pt x="72" y="336"/>
                </a:lnTo>
                <a:lnTo>
                  <a:pt x="152" y="262"/>
                </a:lnTo>
                <a:lnTo>
                  <a:pt x="200" y="200"/>
                </a:lnTo>
                <a:lnTo>
                  <a:pt x="276" y="121"/>
                </a:lnTo>
                <a:lnTo>
                  <a:pt x="336" y="39"/>
                </a:lnTo>
                <a:lnTo>
                  <a:pt x="398" y="4"/>
                </a:lnTo>
                <a:lnTo>
                  <a:pt x="417" y="0"/>
                </a:lnTo>
                <a:lnTo>
                  <a:pt x="444" y="2"/>
                </a:lnTo>
                <a:lnTo>
                  <a:pt x="448" y="14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71" name="Freeform 23"/>
          <p:cNvSpPr>
            <a:spLocks/>
          </p:cNvSpPr>
          <p:nvPr/>
        </p:nvSpPr>
        <p:spPr bwMode="auto">
          <a:xfrm>
            <a:off x="6057271" y="4025892"/>
            <a:ext cx="36512" cy="85725"/>
          </a:xfrm>
          <a:custGeom>
            <a:avLst/>
            <a:gdLst/>
            <a:ahLst/>
            <a:cxnLst>
              <a:cxn ang="0">
                <a:pos x="19" y="50"/>
              </a:cxn>
              <a:cxn ang="0">
                <a:pos x="12" y="54"/>
              </a:cxn>
              <a:cxn ang="0">
                <a:pos x="0" y="54"/>
              </a:cxn>
              <a:cxn ang="0">
                <a:pos x="2" y="19"/>
              </a:cxn>
              <a:cxn ang="0">
                <a:pos x="17" y="0"/>
              </a:cxn>
              <a:cxn ang="0">
                <a:pos x="23" y="43"/>
              </a:cxn>
              <a:cxn ang="0">
                <a:pos x="19" y="50"/>
              </a:cxn>
            </a:cxnLst>
            <a:rect l="0" t="0" r="r" b="b"/>
            <a:pathLst>
              <a:path w="23" h="54">
                <a:moveTo>
                  <a:pt x="19" y="50"/>
                </a:moveTo>
                <a:lnTo>
                  <a:pt x="12" y="54"/>
                </a:lnTo>
                <a:lnTo>
                  <a:pt x="0" y="54"/>
                </a:lnTo>
                <a:lnTo>
                  <a:pt x="2" y="19"/>
                </a:lnTo>
                <a:lnTo>
                  <a:pt x="17" y="0"/>
                </a:lnTo>
                <a:lnTo>
                  <a:pt x="23" y="43"/>
                </a:lnTo>
                <a:lnTo>
                  <a:pt x="19" y="50"/>
                </a:lnTo>
                <a:close/>
              </a:path>
            </a:pathLst>
          </a:custGeom>
          <a:solidFill>
            <a:srgbClr val="2EBD2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72" name="Freeform 24"/>
          <p:cNvSpPr>
            <a:spLocks/>
          </p:cNvSpPr>
          <p:nvPr/>
        </p:nvSpPr>
        <p:spPr bwMode="auto">
          <a:xfrm>
            <a:off x="5984246" y="4141780"/>
            <a:ext cx="771525" cy="577850"/>
          </a:xfrm>
          <a:custGeom>
            <a:avLst/>
            <a:gdLst/>
            <a:ahLst/>
            <a:cxnLst>
              <a:cxn ang="0">
                <a:pos x="88" y="62"/>
              </a:cxn>
              <a:cxn ang="0">
                <a:pos x="129" y="109"/>
              </a:cxn>
              <a:cxn ang="0">
                <a:pos x="196" y="155"/>
              </a:cxn>
              <a:cxn ang="0">
                <a:pos x="251" y="180"/>
              </a:cxn>
              <a:cxn ang="0">
                <a:pos x="295" y="186"/>
              </a:cxn>
              <a:cxn ang="0">
                <a:pos x="304" y="184"/>
              </a:cxn>
              <a:cxn ang="0">
                <a:pos x="311" y="184"/>
              </a:cxn>
              <a:cxn ang="0">
                <a:pos x="323" y="200"/>
              </a:cxn>
              <a:cxn ang="0">
                <a:pos x="352" y="215"/>
              </a:cxn>
              <a:cxn ang="0">
                <a:pos x="426" y="215"/>
              </a:cxn>
              <a:cxn ang="0">
                <a:pos x="470" y="204"/>
              </a:cxn>
              <a:cxn ang="0">
                <a:pos x="472" y="203"/>
              </a:cxn>
              <a:cxn ang="0">
                <a:pos x="478" y="203"/>
              </a:cxn>
              <a:cxn ang="0">
                <a:pos x="486" y="215"/>
              </a:cxn>
              <a:cxn ang="0">
                <a:pos x="472" y="276"/>
              </a:cxn>
              <a:cxn ang="0">
                <a:pos x="458" y="306"/>
              </a:cxn>
              <a:cxn ang="0">
                <a:pos x="414" y="352"/>
              </a:cxn>
              <a:cxn ang="0">
                <a:pos x="410" y="357"/>
              </a:cxn>
              <a:cxn ang="0">
                <a:pos x="392" y="329"/>
              </a:cxn>
              <a:cxn ang="0">
                <a:pos x="383" y="308"/>
              </a:cxn>
              <a:cxn ang="0">
                <a:pos x="371" y="301"/>
              </a:cxn>
              <a:cxn ang="0">
                <a:pos x="357" y="310"/>
              </a:cxn>
              <a:cxn ang="0">
                <a:pos x="313" y="357"/>
              </a:cxn>
              <a:cxn ang="0">
                <a:pos x="306" y="364"/>
              </a:cxn>
              <a:cxn ang="0">
                <a:pos x="302" y="364"/>
              </a:cxn>
              <a:cxn ang="0">
                <a:pos x="317" y="264"/>
              </a:cxn>
              <a:cxn ang="0">
                <a:pos x="304" y="227"/>
              </a:cxn>
              <a:cxn ang="0">
                <a:pos x="281" y="200"/>
              </a:cxn>
              <a:cxn ang="0">
                <a:pos x="261" y="186"/>
              </a:cxn>
              <a:cxn ang="0">
                <a:pos x="180" y="180"/>
              </a:cxn>
              <a:cxn ang="0">
                <a:pos x="120" y="196"/>
              </a:cxn>
              <a:cxn ang="0">
                <a:pos x="63" y="219"/>
              </a:cxn>
              <a:cxn ang="0">
                <a:pos x="48" y="221"/>
              </a:cxn>
              <a:cxn ang="0">
                <a:pos x="42" y="221"/>
              </a:cxn>
              <a:cxn ang="0">
                <a:pos x="58" y="186"/>
              </a:cxn>
              <a:cxn ang="0">
                <a:pos x="81" y="150"/>
              </a:cxn>
              <a:cxn ang="0">
                <a:pos x="88" y="126"/>
              </a:cxn>
              <a:cxn ang="0">
                <a:pos x="79" y="80"/>
              </a:cxn>
              <a:cxn ang="0">
                <a:pos x="65" y="55"/>
              </a:cxn>
              <a:cxn ang="0">
                <a:pos x="42" y="37"/>
              </a:cxn>
              <a:cxn ang="0">
                <a:pos x="3" y="30"/>
              </a:cxn>
              <a:cxn ang="0">
                <a:pos x="0" y="28"/>
              </a:cxn>
              <a:cxn ang="0">
                <a:pos x="56" y="0"/>
              </a:cxn>
              <a:cxn ang="0">
                <a:pos x="63" y="0"/>
              </a:cxn>
              <a:cxn ang="0">
                <a:pos x="88" y="62"/>
              </a:cxn>
            </a:cxnLst>
            <a:rect l="0" t="0" r="r" b="b"/>
            <a:pathLst>
              <a:path w="486" h="364">
                <a:moveTo>
                  <a:pt x="88" y="62"/>
                </a:moveTo>
                <a:lnTo>
                  <a:pt x="129" y="109"/>
                </a:lnTo>
                <a:lnTo>
                  <a:pt x="196" y="155"/>
                </a:lnTo>
                <a:lnTo>
                  <a:pt x="251" y="180"/>
                </a:lnTo>
                <a:lnTo>
                  <a:pt x="295" y="186"/>
                </a:lnTo>
                <a:lnTo>
                  <a:pt x="304" y="184"/>
                </a:lnTo>
                <a:lnTo>
                  <a:pt x="311" y="184"/>
                </a:lnTo>
                <a:lnTo>
                  <a:pt x="323" y="200"/>
                </a:lnTo>
                <a:lnTo>
                  <a:pt x="352" y="215"/>
                </a:lnTo>
                <a:lnTo>
                  <a:pt x="426" y="215"/>
                </a:lnTo>
                <a:lnTo>
                  <a:pt x="470" y="204"/>
                </a:lnTo>
                <a:lnTo>
                  <a:pt x="472" y="203"/>
                </a:lnTo>
                <a:lnTo>
                  <a:pt x="478" y="203"/>
                </a:lnTo>
                <a:lnTo>
                  <a:pt x="486" y="215"/>
                </a:lnTo>
                <a:lnTo>
                  <a:pt x="472" y="276"/>
                </a:lnTo>
                <a:lnTo>
                  <a:pt x="458" y="306"/>
                </a:lnTo>
                <a:lnTo>
                  <a:pt x="414" y="352"/>
                </a:lnTo>
                <a:lnTo>
                  <a:pt x="410" y="357"/>
                </a:lnTo>
                <a:lnTo>
                  <a:pt x="392" y="329"/>
                </a:lnTo>
                <a:lnTo>
                  <a:pt x="383" y="308"/>
                </a:lnTo>
                <a:lnTo>
                  <a:pt x="371" y="301"/>
                </a:lnTo>
                <a:lnTo>
                  <a:pt x="357" y="310"/>
                </a:lnTo>
                <a:lnTo>
                  <a:pt x="313" y="357"/>
                </a:lnTo>
                <a:lnTo>
                  <a:pt x="306" y="364"/>
                </a:lnTo>
                <a:lnTo>
                  <a:pt x="302" y="364"/>
                </a:lnTo>
                <a:lnTo>
                  <a:pt x="317" y="264"/>
                </a:lnTo>
                <a:lnTo>
                  <a:pt x="304" y="227"/>
                </a:lnTo>
                <a:lnTo>
                  <a:pt x="281" y="200"/>
                </a:lnTo>
                <a:lnTo>
                  <a:pt x="261" y="186"/>
                </a:lnTo>
                <a:lnTo>
                  <a:pt x="180" y="180"/>
                </a:lnTo>
                <a:lnTo>
                  <a:pt x="120" y="196"/>
                </a:lnTo>
                <a:lnTo>
                  <a:pt x="63" y="219"/>
                </a:lnTo>
                <a:lnTo>
                  <a:pt x="48" y="221"/>
                </a:lnTo>
                <a:lnTo>
                  <a:pt x="42" y="221"/>
                </a:lnTo>
                <a:lnTo>
                  <a:pt x="58" y="186"/>
                </a:lnTo>
                <a:lnTo>
                  <a:pt x="81" y="150"/>
                </a:lnTo>
                <a:lnTo>
                  <a:pt x="88" y="126"/>
                </a:lnTo>
                <a:lnTo>
                  <a:pt x="79" y="80"/>
                </a:lnTo>
                <a:lnTo>
                  <a:pt x="65" y="55"/>
                </a:lnTo>
                <a:lnTo>
                  <a:pt x="42" y="37"/>
                </a:lnTo>
                <a:lnTo>
                  <a:pt x="3" y="30"/>
                </a:lnTo>
                <a:lnTo>
                  <a:pt x="0" y="28"/>
                </a:lnTo>
                <a:lnTo>
                  <a:pt x="56" y="0"/>
                </a:lnTo>
                <a:lnTo>
                  <a:pt x="63" y="0"/>
                </a:lnTo>
                <a:lnTo>
                  <a:pt x="88" y="62"/>
                </a:lnTo>
                <a:close/>
              </a:path>
            </a:pathLst>
          </a:custGeom>
          <a:solidFill>
            <a:srgbClr val="4AE84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73" name="Freeform 25"/>
          <p:cNvSpPr>
            <a:spLocks/>
          </p:cNvSpPr>
          <p:nvPr/>
        </p:nvSpPr>
        <p:spPr bwMode="auto">
          <a:xfrm>
            <a:off x="5949321" y="4383080"/>
            <a:ext cx="498475" cy="423862"/>
          </a:xfrm>
          <a:custGeom>
            <a:avLst/>
            <a:gdLst/>
            <a:ahLst/>
            <a:cxnLst>
              <a:cxn ang="0">
                <a:pos x="43" y="60"/>
              </a:cxn>
              <a:cxn ang="0">
                <a:pos x="48" y="78"/>
              </a:cxn>
              <a:cxn ang="0">
                <a:pos x="57" y="87"/>
              </a:cxn>
              <a:cxn ang="0">
                <a:pos x="82" y="87"/>
              </a:cxn>
              <a:cxn ang="0">
                <a:pos x="138" y="69"/>
              </a:cxn>
              <a:cxn ang="0">
                <a:pos x="167" y="55"/>
              </a:cxn>
              <a:cxn ang="0">
                <a:pos x="225" y="46"/>
              </a:cxn>
              <a:cxn ang="0">
                <a:pos x="271" y="52"/>
              </a:cxn>
              <a:cxn ang="0">
                <a:pos x="294" y="67"/>
              </a:cxn>
              <a:cxn ang="0">
                <a:pos x="314" y="98"/>
              </a:cxn>
              <a:cxn ang="0">
                <a:pos x="314" y="117"/>
              </a:cxn>
              <a:cxn ang="0">
                <a:pos x="287" y="160"/>
              </a:cxn>
              <a:cxn ang="0">
                <a:pos x="213" y="228"/>
              </a:cxn>
              <a:cxn ang="0">
                <a:pos x="130" y="267"/>
              </a:cxn>
              <a:cxn ang="0">
                <a:pos x="97" y="262"/>
              </a:cxn>
              <a:cxn ang="0">
                <a:pos x="57" y="246"/>
              </a:cxn>
              <a:cxn ang="0">
                <a:pos x="18" y="207"/>
              </a:cxn>
              <a:cxn ang="0">
                <a:pos x="4" y="170"/>
              </a:cxn>
              <a:cxn ang="0">
                <a:pos x="0" y="149"/>
              </a:cxn>
              <a:cxn ang="0">
                <a:pos x="6" y="89"/>
              </a:cxn>
              <a:cxn ang="0">
                <a:pos x="16" y="63"/>
              </a:cxn>
              <a:cxn ang="0">
                <a:pos x="50" y="16"/>
              </a:cxn>
              <a:cxn ang="0">
                <a:pos x="74" y="0"/>
              </a:cxn>
              <a:cxn ang="0">
                <a:pos x="76" y="0"/>
              </a:cxn>
              <a:cxn ang="0">
                <a:pos x="43" y="60"/>
              </a:cxn>
            </a:cxnLst>
            <a:rect l="0" t="0" r="r" b="b"/>
            <a:pathLst>
              <a:path w="314" h="267">
                <a:moveTo>
                  <a:pt x="43" y="60"/>
                </a:moveTo>
                <a:lnTo>
                  <a:pt x="48" y="78"/>
                </a:lnTo>
                <a:lnTo>
                  <a:pt x="57" y="87"/>
                </a:lnTo>
                <a:lnTo>
                  <a:pt x="82" y="87"/>
                </a:lnTo>
                <a:lnTo>
                  <a:pt x="138" y="69"/>
                </a:lnTo>
                <a:lnTo>
                  <a:pt x="167" y="55"/>
                </a:lnTo>
                <a:lnTo>
                  <a:pt x="225" y="46"/>
                </a:lnTo>
                <a:lnTo>
                  <a:pt x="271" y="52"/>
                </a:lnTo>
                <a:lnTo>
                  <a:pt x="294" y="67"/>
                </a:lnTo>
                <a:lnTo>
                  <a:pt x="314" y="98"/>
                </a:lnTo>
                <a:lnTo>
                  <a:pt x="314" y="117"/>
                </a:lnTo>
                <a:lnTo>
                  <a:pt x="287" y="160"/>
                </a:lnTo>
                <a:lnTo>
                  <a:pt x="213" y="228"/>
                </a:lnTo>
                <a:lnTo>
                  <a:pt x="130" y="267"/>
                </a:lnTo>
                <a:lnTo>
                  <a:pt x="97" y="262"/>
                </a:lnTo>
                <a:lnTo>
                  <a:pt x="57" y="246"/>
                </a:lnTo>
                <a:lnTo>
                  <a:pt x="18" y="207"/>
                </a:lnTo>
                <a:lnTo>
                  <a:pt x="4" y="170"/>
                </a:lnTo>
                <a:lnTo>
                  <a:pt x="0" y="149"/>
                </a:lnTo>
                <a:lnTo>
                  <a:pt x="6" y="89"/>
                </a:lnTo>
                <a:lnTo>
                  <a:pt x="16" y="63"/>
                </a:lnTo>
                <a:lnTo>
                  <a:pt x="50" y="16"/>
                </a:lnTo>
                <a:lnTo>
                  <a:pt x="74" y="0"/>
                </a:lnTo>
                <a:lnTo>
                  <a:pt x="76" y="0"/>
                </a:lnTo>
                <a:lnTo>
                  <a:pt x="43" y="60"/>
                </a:lnTo>
                <a:close/>
              </a:path>
            </a:pathLst>
          </a:custGeom>
          <a:solidFill>
            <a:srgbClr val="45D63D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74" name="Freeform 26"/>
          <p:cNvSpPr>
            <a:spLocks/>
          </p:cNvSpPr>
          <p:nvPr/>
        </p:nvSpPr>
        <p:spPr bwMode="auto">
          <a:xfrm>
            <a:off x="5627058" y="4781542"/>
            <a:ext cx="390525" cy="506412"/>
          </a:xfrm>
          <a:custGeom>
            <a:avLst/>
            <a:gdLst/>
            <a:ahLst/>
            <a:cxnLst>
              <a:cxn ang="0">
                <a:pos x="246" y="11"/>
              </a:cxn>
              <a:cxn ang="0">
                <a:pos x="198" y="64"/>
              </a:cxn>
              <a:cxn ang="0">
                <a:pos x="159" y="118"/>
              </a:cxn>
              <a:cxn ang="0">
                <a:pos x="139" y="140"/>
              </a:cxn>
              <a:cxn ang="0">
                <a:pos x="58" y="278"/>
              </a:cxn>
              <a:cxn ang="0">
                <a:pos x="35" y="306"/>
              </a:cxn>
              <a:cxn ang="0">
                <a:pos x="14" y="319"/>
              </a:cxn>
              <a:cxn ang="0">
                <a:pos x="4" y="315"/>
              </a:cxn>
              <a:cxn ang="0">
                <a:pos x="0" y="287"/>
              </a:cxn>
              <a:cxn ang="0">
                <a:pos x="12" y="248"/>
              </a:cxn>
              <a:cxn ang="0">
                <a:pos x="87" y="147"/>
              </a:cxn>
              <a:cxn ang="0">
                <a:pos x="219" y="6"/>
              </a:cxn>
              <a:cxn ang="0">
                <a:pos x="232" y="0"/>
              </a:cxn>
              <a:cxn ang="0">
                <a:pos x="240" y="4"/>
              </a:cxn>
              <a:cxn ang="0">
                <a:pos x="246" y="11"/>
              </a:cxn>
            </a:cxnLst>
            <a:rect l="0" t="0" r="r" b="b"/>
            <a:pathLst>
              <a:path w="246" h="319">
                <a:moveTo>
                  <a:pt x="246" y="11"/>
                </a:moveTo>
                <a:lnTo>
                  <a:pt x="198" y="64"/>
                </a:lnTo>
                <a:lnTo>
                  <a:pt x="159" y="118"/>
                </a:lnTo>
                <a:lnTo>
                  <a:pt x="139" y="140"/>
                </a:lnTo>
                <a:lnTo>
                  <a:pt x="58" y="278"/>
                </a:lnTo>
                <a:lnTo>
                  <a:pt x="35" y="306"/>
                </a:lnTo>
                <a:lnTo>
                  <a:pt x="14" y="319"/>
                </a:lnTo>
                <a:lnTo>
                  <a:pt x="4" y="315"/>
                </a:lnTo>
                <a:lnTo>
                  <a:pt x="0" y="287"/>
                </a:lnTo>
                <a:lnTo>
                  <a:pt x="12" y="248"/>
                </a:lnTo>
                <a:lnTo>
                  <a:pt x="87" y="147"/>
                </a:lnTo>
                <a:lnTo>
                  <a:pt x="219" y="6"/>
                </a:lnTo>
                <a:lnTo>
                  <a:pt x="232" y="0"/>
                </a:lnTo>
                <a:lnTo>
                  <a:pt x="240" y="4"/>
                </a:lnTo>
                <a:lnTo>
                  <a:pt x="246" y="11"/>
                </a:lnTo>
                <a:close/>
              </a:path>
            </a:pathLst>
          </a:custGeom>
          <a:solidFill>
            <a:srgbClr val="00993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75" name="Freeform 27"/>
          <p:cNvSpPr>
            <a:spLocks/>
          </p:cNvSpPr>
          <p:nvPr/>
        </p:nvSpPr>
        <p:spPr bwMode="auto">
          <a:xfrm>
            <a:off x="5666746" y="4938705"/>
            <a:ext cx="869950" cy="534987"/>
          </a:xfrm>
          <a:custGeom>
            <a:avLst/>
            <a:gdLst/>
            <a:ahLst/>
            <a:cxnLst>
              <a:cxn ang="0">
                <a:pos x="325" y="23"/>
              </a:cxn>
              <a:cxn ang="0">
                <a:pos x="327" y="31"/>
              </a:cxn>
              <a:cxn ang="0">
                <a:pos x="335" y="36"/>
              </a:cxn>
              <a:cxn ang="0">
                <a:pos x="376" y="30"/>
              </a:cxn>
              <a:cxn ang="0">
                <a:pos x="465" y="11"/>
              </a:cxn>
              <a:cxn ang="0">
                <a:pos x="548" y="8"/>
              </a:cxn>
              <a:cxn ang="0">
                <a:pos x="432" y="38"/>
              </a:cxn>
              <a:cxn ang="0">
                <a:pos x="306" y="94"/>
              </a:cxn>
              <a:cxn ang="0">
                <a:pos x="138" y="209"/>
              </a:cxn>
              <a:cxn ang="0">
                <a:pos x="47" y="292"/>
              </a:cxn>
              <a:cxn ang="0">
                <a:pos x="14" y="333"/>
              </a:cxn>
              <a:cxn ang="0">
                <a:pos x="8" y="337"/>
              </a:cxn>
              <a:cxn ang="0">
                <a:pos x="0" y="329"/>
              </a:cxn>
              <a:cxn ang="0">
                <a:pos x="26" y="284"/>
              </a:cxn>
              <a:cxn ang="0">
                <a:pos x="37" y="248"/>
              </a:cxn>
              <a:cxn ang="0">
                <a:pos x="47" y="246"/>
              </a:cxn>
              <a:cxn ang="0">
                <a:pos x="97" y="186"/>
              </a:cxn>
              <a:cxn ang="0">
                <a:pos x="130" y="156"/>
              </a:cxn>
              <a:cxn ang="0">
                <a:pos x="207" y="85"/>
              </a:cxn>
              <a:cxn ang="0">
                <a:pos x="275" y="30"/>
              </a:cxn>
              <a:cxn ang="0">
                <a:pos x="329" y="0"/>
              </a:cxn>
              <a:cxn ang="0">
                <a:pos x="337" y="0"/>
              </a:cxn>
              <a:cxn ang="0">
                <a:pos x="325" y="23"/>
              </a:cxn>
            </a:cxnLst>
            <a:rect l="0" t="0" r="r" b="b"/>
            <a:pathLst>
              <a:path w="548" h="337">
                <a:moveTo>
                  <a:pt x="325" y="23"/>
                </a:moveTo>
                <a:lnTo>
                  <a:pt x="327" y="31"/>
                </a:lnTo>
                <a:lnTo>
                  <a:pt x="335" y="36"/>
                </a:lnTo>
                <a:lnTo>
                  <a:pt x="376" y="30"/>
                </a:lnTo>
                <a:lnTo>
                  <a:pt x="465" y="11"/>
                </a:lnTo>
                <a:lnTo>
                  <a:pt x="548" y="8"/>
                </a:lnTo>
                <a:lnTo>
                  <a:pt x="432" y="38"/>
                </a:lnTo>
                <a:lnTo>
                  <a:pt x="306" y="94"/>
                </a:lnTo>
                <a:lnTo>
                  <a:pt x="138" y="209"/>
                </a:lnTo>
                <a:lnTo>
                  <a:pt x="47" y="292"/>
                </a:lnTo>
                <a:lnTo>
                  <a:pt x="14" y="333"/>
                </a:lnTo>
                <a:lnTo>
                  <a:pt x="8" y="337"/>
                </a:lnTo>
                <a:lnTo>
                  <a:pt x="0" y="329"/>
                </a:lnTo>
                <a:lnTo>
                  <a:pt x="26" y="284"/>
                </a:lnTo>
                <a:lnTo>
                  <a:pt x="37" y="248"/>
                </a:lnTo>
                <a:lnTo>
                  <a:pt x="47" y="246"/>
                </a:lnTo>
                <a:lnTo>
                  <a:pt x="97" y="186"/>
                </a:lnTo>
                <a:lnTo>
                  <a:pt x="130" y="156"/>
                </a:lnTo>
                <a:lnTo>
                  <a:pt x="207" y="85"/>
                </a:lnTo>
                <a:lnTo>
                  <a:pt x="275" y="30"/>
                </a:lnTo>
                <a:lnTo>
                  <a:pt x="329" y="0"/>
                </a:lnTo>
                <a:lnTo>
                  <a:pt x="337" y="0"/>
                </a:lnTo>
                <a:lnTo>
                  <a:pt x="325" y="23"/>
                </a:lnTo>
                <a:close/>
              </a:path>
            </a:pathLst>
          </a:custGeom>
          <a:solidFill>
            <a:srgbClr val="00993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76" name="Freeform 28"/>
          <p:cNvSpPr>
            <a:spLocks/>
          </p:cNvSpPr>
          <p:nvPr/>
        </p:nvSpPr>
        <p:spPr bwMode="auto">
          <a:xfrm>
            <a:off x="5704846" y="4986330"/>
            <a:ext cx="846137" cy="622300"/>
          </a:xfrm>
          <a:custGeom>
            <a:avLst/>
            <a:gdLst/>
            <a:ahLst/>
            <a:cxnLst>
              <a:cxn ang="0">
                <a:pos x="501" y="20"/>
              </a:cxn>
              <a:cxn ang="0">
                <a:pos x="471" y="34"/>
              </a:cxn>
              <a:cxn ang="0">
                <a:pos x="414" y="73"/>
              </a:cxn>
              <a:cxn ang="0">
                <a:pos x="337" y="156"/>
              </a:cxn>
              <a:cxn ang="0">
                <a:pos x="292" y="220"/>
              </a:cxn>
              <a:cxn ang="0">
                <a:pos x="241" y="293"/>
              </a:cxn>
              <a:cxn ang="0">
                <a:pos x="199" y="342"/>
              </a:cxn>
              <a:cxn ang="0">
                <a:pos x="162" y="370"/>
              </a:cxn>
              <a:cxn ang="0">
                <a:pos x="126" y="390"/>
              </a:cxn>
              <a:cxn ang="0">
                <a:pos x="112" y="392"/>
              </a:cxn>
              <a:cxn ang="0">
                <a:pos x="85" y="392"/>
              </a:cxn>
              <a:cxn ang="0">
                <a:pos x="32" y="367"/>
              </a:cxn>
              <a:cxn ang="0">
                <a:pos x="0" y="330"/>
              </a:cxn>
              <a:cxn ang="0">
                <a:pos x="21" y="295"/>
              </a:cxn>
              <a:cxn ang="0">
                <a:pos x="79" y="234"/>
              </a:cxn>
              <a:cxn ang="0">
                <a:pos x="207" y="138"/>
              </a:cxn>
              <a:cxn ang="0">
                <a:pos x="239" y="121"/>
              </a:cxn>
              <a:cxn ang="0">
                <a:pos x="292" y="82"/>
              </a:cxn>
              <a:cxn ang="0">
                <a:pos x="418" y="26"/>
              </a:cxn>
              <a:cxn ang="0">
                <a:pos x="520" y="0"/>
              </a:cxn>
              <a:cxn ang="0">
                <a:pos x="533" y="0"/>
              </a:cxn>
              <a:cxn ang="0">
                <a:pos x="501" y="20"/>
              </a:cxn>
            </a:cxnLst>
            <a:rect l="0" t="0" r="r" b="b"/>
            <a:pathLst>
              <a:path w="533" h="392">
                <a:moveTo>
                  <a:pt x="501" y="20"/>
                </a:moveTo>
                <a:lnTo>
                  <a:pt x="471" y="34"/>
                </a:lnTo>
                <a:lnTo>
                  <a:pt x="414" y="73"/>
                </a:lnTo>
                <a:lnTo>
                  <a:pt x="337" y="156"/>
                </a:lnTo>
                <a:lnTo>
                  <a:pt x="292" y="220"/>
                </a:lnTo>
                <a:lnTo>
                  <a:pt x="241" y="293"/>
                </a:lnTo>
                <a:lnTo>
                  <a:pt x="199" y="342"/>
                </a:lnTo>
                <a:lnTo>
                  <a:pt x="162" y="370"/>
                </a:lnTo>
                <a:lnTo>
                  <a:pt x="126" y="390"/>
                </a:lnTo>
                <a:lnTo>
                  <a:pt x="112" y="392"/>
                </a:lnTo>
                <a:lnTo>
                  <a:pt x="85" y="392"/>
                </a:lnTo>
                <a:lnTo>
                  <a:pt x="32" y="367"/>
                </a:lnTo>
                <a:lnTo>
                  <a:pt x="0" y="330"/>
                </a:lnTo>
                <a:lnTo>
                  <a:pt x="21" y="295"/>
                </a:lnTo>
                <a:lnTo>
                  <a:pt x="79" y="234"/>
                </a:lnTo>
                <a:lnTo>
                  <a:pt x="207" y="138"/>
                </a:lnTo>
                <a:lnTo>
                  <a:pt x="239" y="121"/>
                </a:lnTo>
                <a:lnTo>
                  <a:pt x="292" y="82"/>
                </a:lnTo>
                <a:lnTo>
                  <a:pt x="418" y="26"/>
                </a:lnTo>
                <a:lnTo>
                  <a:pt x="520" y="0"/>
                </a:lnTo>
                <a:lnTo>
                  <a:pt x="533" y="0"/>
                </a:lnTo>
                <a:lnTo>
                  <a:pt x="501" y="20"/>
                </a:lnTo>
                <a:close/>
              </a:path>
            </a:pathLst>
          </a:custGeom>
          <a:solidFill>
            <a:srgbClr val="33CC3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77" name="Freeform 29"/>
          <p:cNvSpPr>
            <a:spLocks/>
          </p:cNvSpPr>
          <p:nvPr/>
        </p:nvSpPr>
        <p:spPr bwMode="auto">
          <a:xfrm>
            <a:off x="5415921" y="5464167"/>
            <a:ext cx="128587" cy="122237"/>
          </a:xfrm>
          <a:custGeom>
            <a:avLst/>
            <a:gdLst/>
            <a:ahLst/>
            <a:cxnLst>
              <a:cxn ang="0">
                <a:pos x="48" y="6"/>
              </a:cxn>
              <a:cxn ang="0">
                <a:pos x="50" y="5"/>
              </a:cxn>
              <a:cxn ang="0">
                <a:pos x="81" y="18"/>
              </a:cxn>
              <a:cxn ang="0">
                <a:pos x="60" y="60"/>
              </a:cxn>
              <a:cxn ang="0">
                <a:pos x="41" y="77"/>
              </a:cxn>
              <a:cxn ang="0">
                <a:pos x="16" y="77"/>
              </a:cxn>
              <a:cxn ang="0">
                <a:pos x="0" y="52"/>
              </a:cxn>
              <a:cxn ang="0">
                <a:pos x="4" y="15"/>
              </a:cxn>
              <a:cxn ang="0">
                <a:pos x="19" y="0"/>
              </a:cxn>
              <a:cxn ang="0">
                <a:pos x="44" y="6"/>
              </a:cxn>
              <a:cxn ang="0">
                <a:pos x="48" y="6"/>
              </a:cxn>
            </a:cxnLst>
            <a:rect l="0" t="0" r="r" b="b"/>
            <a:pathLst>
              <a:path w="81" h="77">
                <a:moveTo>
                  <a:pt x="48" y="6"/>
                </a:moveTo>
                <a:lnTo>
                  <a:pt x="50" y="5"/>
                </a:lnTo>
                <a:lnTo>
                  <a:pt x="81" y="18"/>
                </a:lnTo>
                <a:lnTo>
                  <a:pt x="60" y="60"/>
                </a:lnTo>
                <a:lnTo>
                  <a:pt x="41" y="77"/>
                </a:lnTo>
                <a:lnTo>
                  <a:pt x="16" y="77"/>
                </a:lnTo>
                <a:lnTo>
                  <a:pt x="0" y="52"/>
                </a:lnTo>
                <a:lnTo>
                  <a:pt x="4" y="15"/>
                </a:lnTo>
                <a:lnTo>
                  <a:pt x="19" y="0"/>
                </a:lnTo>
                <a:lnTo>
                  <a:pt x="44" y="6"/>
                </a:lnTo>
                <a:lnTo>
                  <a:pt x="48" y="6"/>
                </a:lnTo>
                <a:close/>
              </a:path>
            </a:pathLst>
          </a:custGeom>
          <a:solidFill>
            <a:srgbClr val="00663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78" name="Freeform 30"/>
          <p:cNvSpPr>
            <a:spLocks/>
          </p:cNvSpPr>
          <p:nvPr/>
        </p:nvSpPr>
        <p:spPr bwMode="auto">
          <a:xfrm>
            <a:off x="6581146" y="3484555"/>
            <a:ext cx="500062" cy="495300"/>
          </a:xfrm>
          <a:custGeom>
            <a:avLst/>
            <a:gdLst/>
            <a:ahLst/>
            <a:cxnLst>
              <a:cxn ang="0">
                <a:pos x="121" y="19"/>
              </a:cxn>
              <a:cxn ang="0">
                <a:pos x="119" y="39"/>
              </a:cxn>
              <a:cxn ang="0">
                <a:pos x="113" y="67"/>
              </a:cxn>
              <a:cxn ang="0">
                <a:pos x="96" y="103"/>
              </a:cxn>
              <a:cxn ang="0">
                <a:pos x="75" y="139"/>
              </a:cxn>
              <a:cxn ang="0">
                <a:pos x="52" y="175"/>
              </a:cxn>
              <a:cxn ang="0">
                <a:pos x="30" y="210"/>
              </a:cxn>
              <a:cxn ang="0">
                <a:pos x="12" y="246"/>
              </a:cxn>
              <a:cxn ang="0">
                <a:pos x="3" y="273"/>
              </a:cxn>
              <a:cxn ang="0">
                <a:pos x="0" y="292"/>
              </a:cxn>
              <a:cxn ang="0">
                <a:pos x="8" y="305"/>
              </a:cxn>
              <a:cxn ang="0">
                <a:pos x="23" y="309"/>
              </a:cxn>
              <a:cxn ang="0">
                <a:pos x="40" y="311"/>
              </a:cxn>
              <a:cxn ang="0">
                <a:pos x="59" y="312"/>
              </a:cxn>
              <a:cxn ang="0">
                <a:pos x="76" y="309"/>
              </a:cxn>
              <a:cxn ang="0">
                <a:pos x="90" y="306"/>
              </a:cxn>
              <a:cxn ang="0">
                <a:pos x="114" y="304"/>
              </a:cxn>
              <a:cxn ang="0">
                <a:pos x="147" y="305"/>
              </a:cxn>
              <a:cxn ang="0">
                <a:pos x="180" y="306"/>
              </a:cxn>
              <a:cxn ang="0">
                <a:pos x="201" y="305"/>
              </a:cxn>
              <a:cxn ang="0">
                <a:pos x="218" y="301"/>
              </a:cxn>
              <a:cxn ang="0">
                <a:pos x="237" y="297"/>
              </a:cxn>
              <a:cxn ang="0">
                <a:pos x="253" y="290"/>
              </a:cxn>
              <a:cxn ang="0">
                <a:pos x="260" y="287"/>
              </a:cxn>
              <a:cxn ang="0">
                <a:pos x="260" y="286"/>
              </a:cxn>
              <a:cxn ang="0">
                <a:pos x="261" y="286"/>
              </a:cxn>
              <a:cxn ang="0">
                <a:pos x="261" y="286"/>
              </a:cxn>
              <a:cxn ang="0">
                <a:pos x="263" y="283"/>
              </a:cxn>
              <a:cxn ang="0">
                <a:pos x="315" y="182"/>
              </a:cxn>
              <a:cxn ang="0">
                <a:pos x="291" y="186"/>
              </a:cxn>
              <a:cxn ang="0">
                <a:pos x="36" y="267"/>
              </a:cxn>
              <a:cxn ang="0">
                <a:pos x="22" y="242"/>
              </a:cxn>
              <a:cxn ang="0">
                <a:pos x="94" y="145"/>
              </a:cxn>
              <a:cxn ang="0">
                <a:pos x="100" y="132"/>
              </a:cxn>
              <a:cxn ang="0">
                <a:pos x="181" y="14"/>
              </a:cxn>
              <a:cxn ang="0">
                <a:pos x="167" y="0"/>
              </a:cxn>
              <a:cxn ang="0">
                <a:pos x="135" y="8"/>
              </a:cxn>
              <a:cxn ang="0">
                <a:pos x="126" y="8"/>
              </a:cxn>
            </a:cxnLst>
            <a:rect l="0" t="0" r="r" b="b"/>
            <a:pathLst>
              <a:path w="315" h="312">
                <a:moveTo>
                  <a:pt x="120" y="10"/>
                </a:moveTo>
                <a:lnTo>
                  <a:pt x="121" y="19"/>
                </a:lnTo>
                <a:lnTo>
                  <a:pt x="120" y="29"/>
                </a:lnTo>
                <a:lnTo>
                  <a:pt x="119" y="39"/>
                </a:lnTo>
                <a:lnTo>
                  <a:pt x="118" y="49"/>
                </a:lnTo>
                <a:lnTo>
                  <a:pt x="113" y="67"/>
                </a:lnTo>
                <a:lnTo>
                  <a:pt x="105" y="85"/>
                </a:lnTo>
                <a:lnTo>
                  <a:pt x="96" y="103"/>
                </a:lnTo>
                <a:lnTo>
                  <a:pt x="86" y="122"/>
                </a:lnTo>
                <a:lnTo>
                  <a:pt x="75" y="139"/>
                </a:lnTo>
                <a:lnTo>
                  <a:pt x="63" y="157"/>
                </a:lnTo>
                <a:lnTo>
                  <a:pt x="52" y="175"/>
                </a:lnTo>
                <a:lnTo>
                  <a:pt x="40" y="193"/>
                </a:lnTo>
                <a:lnTo>
                  <a:pt x="30" y="210"/>
                </a:lnTo>
                <a:lnTo>
                  <a:pt x="20" y="228"/>
                </a:lnTo>
                <a:lnTo>
                  <a:pt x="12" y="246"/>
                </a:lnTo>
                <a:lnTo>
                  <a:pt x="6" y="264"/>
                </a:lnTo>
                <a:lnTo>
                  <a:pt x="3" y="273"/>
                </a:lnTo>
                <a:lnTo>
                  <a:pt x="1" y="283"/>
                </a:lnTo>
                <a:lnTo>
                  <a:pt x="0" y="292"/>
                </a:lnTo>
                <a:lnTo>
                  <a:pt x="0" y="302"/>
                </a:lnTo>
                <a:lnTo>
                  <a:pt x="8" y="305"/>
                </a:lnTo>
                <a:lnTo>
                  <a:pt x="15" y="308"/>
                </a:lnTo>
                <a:lnTo>
                  <a:pt x="23" y="309"/>
                </a:lnTo>
                <a:lnTo>
                  <a:pt x="31" y="310"/>
                </a:lnTo>
                <a:lnTo>
                  <a:pt x="40" y="311"/>
                </a:lnTo>
                <a:lnTo>
                  <a:pt x="50" y="311"/>
                </a:lnTo>
                <a:lnTo>
                  <a:pt x="59" y="312"/>
                </a:lnTo>
                <a:lnTo>
                  <a:pt x="70" y="312"/>
                </a:lnTo>
                <a:lnTo>
                  <a:pt x="76" y="309"/>
                </a:lnTo>
                <a:lnTo>
                  <a:pt x="82" y="307"/>
                </a:lnTo>
                <a:lnTo>
                  <a:pt x="90" y="306"/>
                </a:lnTo>
                <a:lnTo>
                  <a:pt x="97" y="305"/>
                </a:lnTo>
                <a:lnTo>
                  <a:pt x="114" y="304"/>
                </a:lnTo>
                <a:lnTo>
                  <a:pt x="131" y="304"/>
                </a:lnTo>
                <a:lnTo>
                  <a:pt x="147" y="305"/>
                </a:lnTo>
                <a:lnTo>
                  <a:pt x="164" y="306"/>
                </a:lnTo>
                <a:lnTo>
                  <a:pt x="180" y="306"/>
                </a:lnTo>
                <a:lnTo>
                  <a:pt x="195" y="307"/>
                </a:lnTo>
                <a:lnTo>
                  <a:pt x="201" y="305"/>
                </a:lnTo>
                <a:lnTo>
                  <a:pt x="209" y="303"/>
                </a:lnTo>
                <a:lnTo>
                  <a:pt x="218" y="301"/>
                </a:lnTo>
                <a:lnTo>
                  <a:pt x="227" y="299"/>
                </a:lnTo>
                <a:lnTo>
                  <a:pt x="237" y="297"/>
                </a:lnTo>
                <a:lnTo>
                  <a:pt x="245" y="293"/>
                </a:lnTo>
                <a:lnTo>
                  <a:pt x="253" y="290"/>
                </a:lnTo>
                <a:lnTo>
                  <a:pt x="260" y="287"/>
                </a:lnTo>
                <a:lnTo>
                  <a:pt x="260" y="287"/>
                </a:lnTo>
                <a:lnTo>
                  <a:pt x="260" y="287"/>
                </a:lnTo>
                <a:lnTo>
                  <a:pt x="260" y="286"/>
                </a:lnTo>
                <a:lnTo>
                  <a:pt x="260" y="286"/>
                </a:lnTo>
                <a:lnTo>
                  <a:pt x="261" y="286"/>
                </a:lnTo>
                <a:lnTo>
                  <a:pt x="261" y="286"/>
                </a:lnTo>
                <a:lnTo>
                  <a:pt x="261" y="286"/>
                </a:lnTo>
                <a:lnTo>
                  <a:pt x="261" y="286"/>
                </a:lnTo>
                <a:lnTo>
                  <a:pt x="263" y="283"/>
                </a:lnTo>
                <a:lnTo>
                  <a:pt x="285" y="246"/>
                </a:lnTo>
                <a:lnTo>
                  <a:pt x="315" y="182"/>
                </a:lnTo>
                <a:lnTo>
                  <a:pt x="307" y="182"/>
                </a:lnTo>
                <a:lnTo>
                  <a:pt x="291" y="186"/>
                </a:lnTo>
                <a:lnTo>
                  <a:pt x="94" y="258"/>
                </a:lnTo>
                <a:lnTo>
                  <a:pt x="36" y="267"/>
                </a:lnTo>
                <a:lnTo>
                  <a:pt x="27" y="260"/>
                </a:lnTo>
                <a:lnTo>
                  <a:pt x="22" y="242"/>
                </a:lnTo>
                <a:lnTo>
                  <a:pt x="73" y="168"/>
                </a:lnTo>
                <a:lnTo>
                  <a:pt x="94" y="145"/>
                </a:lnTo>
                <a:lnTo>
                  <a:pt x="98" y="132"/>
                </a:lnTo>
                <a:lnTo>
                  <a:pt x="100" y="132"/>
                </a:lnTo>
                <a:lnTo>
                  <a:pt x="131" y="80"/>
                </a:lnTo>
                <a:lnTo>
                  <a:pt x="181" y="14"/>
                </a:lnTo>
                <a:lnTo>
                  <a:pt x="183" y="0"/>
                </a:lnTo>
                <a:lnTo>
                  <a:pt x="167" y="0"/>
                </a:lnTo>
                <a:lnTo>
                  <a:pt x="138" y="4"/>
                </a:lnTo>
                <a:lnTo>
                  <a:pt x="135" y="8"/>
                </a:lnTo>
                <a:lnTo>
                  <a:pt x="130" y="8"/>
                </a:lnTo>
                <a:lnTo>
                  <a:pt x="126" y="8"/>
                </a:lnTo>
                <a:lnTo>
                  <a:pt x="120" y="1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79" name="Freeform 31"/>
          <p:cNvSpPr>
            <a:spLocks/>
          </p:cNvSpPr>
          <p:nvPr/>
        </p:nvSpPr>
        <p:spPr bwMode="auto">
          <a:xfrm>
            <a:off x="6890708" y="3846505"/>
            <a:ext cx="338137" cy="473075"/>
          </a:xfrm>
          <a:custGeom>
            <a:avLst/>
            <a:gdLst/>
            <a:ahLst/>
            <a:cxnLst>
              <a:cxn ang="0">
                <a:pos x="116" y="31"/>
              </a:cxn>
              <a:cxn ang="0">
                <a:pos x="115" y="32"/>
              </a:cxn>
              <a:cxn ang="0">
                <a:pos x="114" y="33"/>
              </a:cxn>
              <a:cxn ang="0">
                <a:pos x="113" y="34"/>
              </a:cxn>
              <a:cxn ang="0">
                <a:pos x="112" y="35"/>
              </a:cxn>
              <a:cxn ang="0">
                <a:pos x="112" y="36"/>
              </a:cxn>
              <a:cxn ang="0">
                <a:pos x="111" y="37"/>
              </a:cxn>
              <a:cxn ang="0">
                <a:pos x="110" y="38"/>
              </a:cxn>
              <a:cxn ang="0">
                <a:pos x="109" y="39"/>
              </a:cxn>
              <a:cxn ang="0">
                <a:pos x="109" y="51"/>
              </a:cxn>
              <a:cxn ang="0">
                <a:pos x="107" y="64"/>
              </a:cxn>
              <a:cxn ang="0">
                <a:pos x="105" y="79"/>
              </a:cxn>
              <a:cxn ang="0">
                <a:pos x="102" y="95"/>
              </a:cxn>
              <a:cxn ang="0">
                <a:pos x="100" y="110"/>
              </a:cxn>
              <a:cxn ang="0">
                <a:pos x="96" y="125"/>
              </a:cxn>
              <a:cxn ang="0">
                <a:pos x="95" y="140"/>
              </a:cxn>
              <a:cxn ang="0">
                <a:pos x="94" y="154"/>
              </a:cxn>
              <a:cxn ang="0">
                <a:pos x="91" y="156"/>
              </a:cxn>
              <a:cxn ang="0">
                <a:pos x="88" y="160"/>
              </a:cxn>
              <a:cxn ang="0">
                <a:pos x="83" y="164"/>
              </a:cxn>
              <a:cxn ang="0">
                <a:pos x="77" y="169"/>
              </a:cxn>
              <a:cxn ang="0">
                <a:pos x="72" y="175"/>
              </a:cxn>
              <a:cxn ang="0">
                <a:pos x="68" y="180"/>
              </a:cxn>
              <a:cxn ang="0">
                <a:pos x="66" y="184"/>
              </a:cxn>
              <a:cxn ang="0">
                <a:pos x="65" y="188"/>
              </a:cxn>
              <a:cxn ang="0">
                <a:pos x="60" y="189"/>
              </a:cxn>
              <a:cxn ang="0">
                <a:pos x="54" y="192"/>
              </a:cxn>
              <a:cxn ang="0">
                <a:pos x="49" y="195"/>
              </a:cxn>
              <a:cxn ang="0">
                <a:pos x="45" y="200"/>
              </a:cxn>
              <a:cxn ang="0">
                <a:pos x="35" y="212"/>
              </a:cxn>
              <a:cxn ang="0">
                <a:pos x="26" y="226"/>
              </a:cxn>
              <a:cxn ang="0">
                <a:pos x="18" y="244"/>
              </a:cxn>
              <a:cxn ang="0">
                <a:pos x="10" y="262"/>
              </a:cxn>
              <a:cxn ang="0">
                <a:pos x="5" y="280"/>
              </a:cxn>
              <a:cxn ang="0">
                <a:pos x="0" y="298"/>
              </a:cxn>
              <a:cxn ang="0">
                <a:pos x="83" y="218"/>
              </a:cxn>
              <a:cxn ang="0">
                <a:pos x="115" y="184"/>
              </a:cxn>
              <a:cxn ang="0">
                <a:pos x="199" y="78"/>
              </a:cxn>
              <a:cxn ang="0">
                <a:pos x="213" y="14"/>
              </a:cxn>
              <a:cxn ang="0">
                <a:pos x="209" y="2"/>
              </a:cxn>
              <a:cxn ang="0">
                <a:pos x="182" y="0"/>
              </a:cxn>
              <a:cxn ang="0">
                <a:pos x="163" y="4"/>
              </a:cxn>
              <a:cxn ang="0">
                <a:pos x="116" y="31"/>
              </a:cxn>
            </a:cxnLst>
            <a:rect l="0" t="0" r="r" b="b"/>
            <a:pathLst>
              <a:path w="213" h="298">
                <a:moveTo>
                  <a:pt x="116" y="31"/>
                </a:moveTo>
                <a:lnTo>
                  <a:pt x="115" y="32"/>
                </a:lnTo>
                <a:lnTo>
                  <a:pt x="114" y="33"/>
                </a:lnTo>
                <a:lnTo>
                  <a:pt x="113" y="34"/>
                </a:lnTo>
                <a:lnTo>
                  <a:pt x="112" y="35"/>
                </a:lnTo>
                <a:lnTo>
                  <a:pt x="112" y="36"/>
                </a:lnTo>
                <a:lnTo>
                  <a:pt x="111" y="37"/>
                </a:lnTo>
                <a:lnTo>
                  <a:pt x="110" y="38"/>
                </a:lnTo>
                <a:lnTo>
                  <a:pt x="109" y="39"/>
                </a:lnTo>
                <a:lnTo>
                  <a:pt x="109" y="51"/>
                </a:lnTo>
                <a:lnTo>
                  <a:pt x="107" y="64"/>
                </a:lnTo>
                <a:lnTo>
                  <a:pt x="105" y="79"/>
                </a:lnTo>
                <a:lnTo>
                  <a:pt x="102" y="95"/>
                </a:lnTo>
                <a:lnTo>
                  <a:pt x="100" y="110"/>
                </a:lnTo>
                <a:lnTo>
                  <a:pt x="96" y="125"/>
                </a:lnTo>
                <a:lnTo>
                  <a:pt x="95" y="140"/>
                </a:lnTo>
                <a:lnTo>
                  <a:pt x="94" y="154"/>
                </a:lnTo>
                <a:lnTo>
                  <a:pt x="91" y="156"/>
                </a:lnTo>
                <a:lnTo>
                  <a:pt x="88" y="160"/>
                </a:lnTo>
                <a:lnTo>
                  <a:pt x="83" y="164"/>
                </a:lnTo>
                <a:lnTo>
                  <a:pt x="77" y="169"/>
                </a:lnTo>
                <a:lnTo>
                  <a:pt x="72" y="175"/>
                </a:lnTo>
                <a:lnTo>
                  <a:pt x="68" y="180"/>
                </a:lnTo>
                <a:lnTo>
                  <a:pt x="66" y="184"/>
                </a:lnTo>
                <a:lnTo>
                  <a:pt x="65" y="188"/>
                </a:lnTo>
                <a:lnTo>
                  <a:pt x="60" y="189"/>
                </a:lnTo>
                <a:lnTo>
                  <a:pt x="54" y="192"/>
                </a:lnTo>
                <a:lnTo>
                  <a:pt x="49" y="195"/>
                </a:lnTo>
                <a:lnTo>
                  <a:pt x="45" y="200"/>
                </a:lnTo>
                <a:lnTo>
                  <a:pt x="35" y="212"/>
                </a:lnTo>
                <a:lnTo>
                  <a:pt x="26" y="226"/>
                </a:lnTo>
                <a:lnTo>
                  <a:pt x="18" y="244"/>
                </a:lnTo>
                <a:lnTo>
                  <a:pt x="10" y="262"/>
                </a:lnTo>
                <a:lnTo>
                  <a:pt x="5" y="280"/>
                </a:lnTo>
                <a:lnTo>
                  <a:pt x="0" y="298"/>
                </a:lnTo>
                <a:lnTo>
                  <a:pt x="83" y="218"/>
                </a:lnTo>
                <a:lnTo>
                  <a:pt x="115" y="184"/>
                </a:lnTo>
                <a:lnTo>
                  <a:pt x="199" y="78"/>
                </a:lnTo>
                <a:lnTo>
                  <a:pt x="213" y="14"/>
                </a:lnTo>
                <a:lnTo>
                  <a:pt x="209" y="2"/>
                </a:lnTo>
                <a:lnTo>
                  <a:pt x="182" y="0"/>
                </a:lnTo>
                <a:lnTo>
                  <a:pt x="163" y="4"/>
                </a:lnTo>
                <a:lnTo>
                  <a:pt x="116" y="31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80" name="Freeform 32"/>
          <p:cNvSpPr>
            <a:spLocks/>
          </p:cNvSpPr>
          <p:nvPr/>
        </p:nvSpPr>
        <p:spPr bwMode="auto">
          <a:xfrm>
            <a:off x="6141408" y="3600442"/>
            <a:ext cx="487362" cy="728662"/>
          </a:xfrm>
          <a:custGeom>
            <a:avLst/>
            <a:gdLst/>
            <a:ahLst/>
            <a:cxnLst>
              <a:cxn ang="0">
                <a:pos x="1" y="240"/>
              </a:cxn>
              <a:cxn ang="0">
                <a:pos x="0" y="287"/>
              </a:cxn>
              <a:cxn ang="0">
                <a:pos x="5" y="330"/>
              </a:cxn>
              <a:cxn ang="0">
                <a:pos x="16" y="370"/>
              </a:cxn>
              <a:cxn ang="0">
                <a:pos x="32" y="404"/>
              </a:cxn>
              <a:cxn ang="0">
                <a:pos x="47" y="425"/>
              </a:cxn>
              <a:cxn ang="0">
                <a:pos x="59" y="438"/>
              </a:cxn>
              <a:cxn ang="0">
                <a:pos x="71" y="446"/>
              </a:cxn>
              <a:cxn ang="0">
                <a:pos x="86" y="454"/>
              </a:cxn>
              <a:cxn ang="0">
                <a:pos x="101" y="458"/>
              </a:cxn>
              <a:cxn ang="0">
                <a:pos x="117" y="459"/>
              </a:cxn>
              <a:cxn ang="0">
                <a:pos x="133" y="457"/>
              </a:cxn>
              <a:cxn ang="0">
                <a:pos x="149" y="454"/>
              </a:cxn>
              <a:cxn ang="0">
                <a:pos x="169" y="444"/>
              </a:cxn>
              <a:cxn ang="0">
                <a:pos x="190" y="425"/>
              </a:cxn>
              <a:cxn ang="0">
                <a:pos x="207" y="401"/>
              </a:cxn>
              <a:cxn ang="0">
                <a:pos x="218" y="372"/>
              </a:cxn>
              <a:cxn ang="0">
                <a:pos x="226" y="338"/>
              </a:cxn>
              <a:cxn ang="0">
                <a:pos x="230" y="301"/>
              </a:cxn>
              <a:cxn ang="0">
                <a:pos x="232" y="261"/>
              </a:cxn>
              <a:cxn ang="0">
                <a:pos x="232" y="231"/>
              </a:cxn>
              <a:cxn ang="0">
                <a:pos x="235" y="210"/>
              </a:cxn>
              <a:cxn ang="0">
                <a:pos x="244" y="178"/>
              </a:cxn>
              <a:cxn ang="0">
                <a:pos x="269" y="117"/>
              </a:cxn>
              <a:cxn ang="0">
                <a:pos x="294" y="63"/>
              </a:cxn>
              <a:cxn ang="0">
                <a:pos x="305" y="33"/>
              </a:cxn>
              <a:cxn ang="0">
                <a:pos x="307" y="17"/>
              </a:cxn>
              <a:cxn ang="0">
                <a:pos x="304" y="8"/>
              </a:cxn>
              <a:cxn ang="0">
                <a:pos x="297" y="3"/>
              </a:cxn>
              <a:cxn ang="0">
                <a:pos x="287" y="0"/>
              </a:cxn>
              <a:cxn ang="0">
                <a:pos x="264" y="1"/>
              </a:cxn>
              <a:cxn ang="0">
                <a:pos x="226" y="9"/>
              </a:cxn>
              <a:cxn ang="0">
                <a:pos x="183" y="25"/>
              </a:cxn>
              <a:cxn ang="0">
                <a:pos x="139" y="47"/>
              </a:cxn>
              <a:cxn ang="0">
                <a:pos x="97" y="76"/>
              </a:cxn>
              <a:cxn ang="0">
                <a:pos x="58" y="111"/>
              </a:cxn>
              <a:cxn ang="0">
                <a:pos x="35" y="139"/>
              </a:cxn>
              <a:cxn ang="0">
                <a:pos x="22" y="161"/>
              </a:cxn>
              <a:cxn ang="0">
                <a:pos x="11" y="183"/>
              </a:cxn>
              <a:cxn ang="0">
                <a:pos x="5" y="205"/>
              </a:cxn>
            </a:cxnLst>
            <a:rect l="0" t="0" r="r" b="b"/>
            <a:pathLst>
              <a:path w="307" h="459">
                <a:moveTo>
                  <a:pt x="3" y="216"/>
                </a:moveTo>
                <a:lnTo>
                  <a:pt x="1" y="240"/>
                </a:lnTo>
                <a:lnTo>
                  <a:pt x="0" y="264"/>
                </a:lnTo>
                <a:lnTo>
                  <a:pt x="0" y="287"/>
                </a:lnTo>
                <a:lnTo>
                  <a:pt x="2" y="309"/>
                </a:lnTo>
                <a:lnTo>
                  <a:pt x="5" y="330"/>
                </a:lnTo>
                <a:lnTo>
                  <a:pt x="10" y="351"/>
                </a:lnTo>
                <a:lnTo>
                  <a:pt x="16" y="370"/>
                </a:lnTo>
                <a:lnTo>
                  <a:pt x="23" y="389"/>
                </a:lnTo>
                <a:lnTo>
                  <a:pt x="32" y="404"/>
                </a:lnTo>
                <a:lnTo>
                  <a:pt x="42" y="419"/>
                </a:lnTo>
                <a:lnTo>
                  <a:pt x="47" y="425"/>
                </a:lnTo>
                <a:lnTo>
                  <a:pt x="52" y="432"/>
                </a:lnTo>
                <a:lnTo>
                  <a:pt x="59" y="438"/>
                </a:lnTo>
                <a:lnTo>
                  <a:pt x="65" y="442"/>
                </a:lnTo>
                <a:lnTo>
                  <a:pt x="71" y="446"/>
                </a:lnTo>
                <a:lnTo>
                  <a:pt x="79" y="451"/>
                </a:lnTo>
                <a:lnTo>
                  <a:pt x="86" y="454"/>
                </a:lnTo>
                <a:lnTo>
                  <a:pt x="93" y="456"/>
                </a:lnTo>
                <a:lnTo>
                  <a:pt x="101" y="458"/>
                </a:lnTo>
                <a:lnTo>
                  <a:pt x="108" y="459"/>
                </a:lnTo>
                <a:lnTo>
                  <a:pt x="117" y="459"/>
                </a:lnTo>
                <a:lnTo>
                  <a:pt x="125" y="458"/>
                </a:lnTo>
                <a:lnTo>
                  <a:pt x="133" y="457"/>
                </a:lnTo>
                <a:lnTo>
                  <a:pt x="141" y="456"/>
                </a:lnTo>
                <a:lnTo>
                  <a:pt x="149" y="454"/>
                </a:lnTo>
                <a:lnTo>
                  <a:pt x="155" y="451"/>
                </a:lnTo>
                <a:lnTo>
                  <a:pt x="169" y="444"/>
                </a:lnTo>
                <a:lnTo>
                  <a:pt x="181" y="436"/>
                </a:lnTo>
                <a:lnTo>
                  <a:pt x="190" y="425"/>
                </a:lnTo>
                <a:lnTo>
                  <a:pt x="198" y="414"/>
                </a:lnTo>
                <a:lnTo>
                  <a:pt x="207" y="401"/>
                </a:lnTo>
                <a:lnTo>
                  <a:pt x="213" y="386"/>
                </a:lnTo>
                <a:lnTo>
                  <a:pt x="218" y="372"/>
                </a:lnTo>
                <a:lnTo>
                  <a:pt x="223" y="355"/>
                </a:lnTo>
                <a:lnTo>
                  <a:pt x="226" y="338"/>
                </a:lnTo>
                <a:lnTo>
                  <a:pt x="228" y="319"/>
                </a:lnTo>
                <a:lnTo>
                  <a:pt x="230" y="301"/>
                </a:lnTo>
                <a:lnTo>
                  <a:pt x="231" y="281"/>
                </a:lnTo>
                <a:lnTo>
                  <a:pt x="232" y="261"/>
                </a:lnTo>
                <a:lnTo>
                  <a:pt x="232" y="241"/>
                </a:lnTo>
                <a:lnTo>
                  <a:pt x="232" y="231"/>
                </a:lnTo>
                <a:lnTo>
                  <a:pt x="233" y="220"/>
                </a:lnTo>
                <a:lnTo>
                  <a:pt x="235" y="210"/>
                </a:lnTo>
                <a:lnTo>
                  <a:pt x="237" y="199"/>
                </a:lnTo>
                <a:lnTo>
                  <a:pt x="244" y="178"/>
                </a:lnTo>
                <a:lnTo>
                  <a:pt x="251" y="157"/>
                </a:lnTo>
                <a:lnTo>
                  <a:pt x="269" y="117"/>
                </a:lnTo>
                <a:lnTo>
                  <a:pt x="287" y="80"/>
                </a:lnTo>
                <a:lnTo>
                  <a:pt x="294" y="63"/>
                </a:lnTo>
                <a:lnTo>
                  <a:pt x="300" y="47"/>
                </a:lnTo>
                <a:lnTo>
                  <a:pt x="305" y="33"/>
                </a:lnTo>
                <a:lnTo>
                  <a:pt x="307" y="22"/>
                </a:lnTo>
                <a:lnTo>
                  <a:pt x="307" y="17"/>
                </a:lnTo>
                <a:lnTo>
                  <a:pt x="306" y="12"/>
                </a:lnTo>
                <a:lnTo>
                  <a:pt x="304" y="8"/>
                </a:lnTo>
                <a:lnTo>
                  <a:pt x="300" y="5"/>
                </a:lnTo>
                <a:lnTo>
                  <a:pt x="297" y="3"/>
                </a:lnTo>
                <a:lnTo>
                  <a:pt x="292" y="1"/>
                </a:lnTo>
                <a:lnTo>
                  <a:pt x="287" y="0"/>
                </a:lnTo>
                <a:lnTo>
                  <a:pt x="279" y="0"/>
                </a:lnTo>
                <a:lnTo>
                  <a:pt x="264" y="1"/>
                </a:lnTo>
                <a:lnTo>
                  <a:pt x="245" y="4"/>
                </a:lnTo>
                <a:lnTo>
                  <a:pt x="226" y="9"/>
                </a:lnTo>
                <a:lnTo>
                  <a:pt x="205" y="15"/>
                </a:lnTo>
                <a:lnTo>
                  <a:pt x="183" y="25"/>
                </a:lnTo>
                <a:lnTo>
                  <a:pt x="161" y="35"/>
                </a:lnTo>
                <a:lnTo>
                  <a:pt x="139" y="47"/>
                </a:lnTo>
                <a:lnTo>
                  <a:pt x="118" y="61"/>
                </a:lnTo>
                <a:lnTo>
                  <a:pt x="97" y="76"/>
                </a:lnTo>
                <a:lnTo>
                  <a:pt x="77" y="93"/>
                </a:lnTo>
                <a:lnTo>
                  <a:pt x="58" y="111"/>
                </a:lnTo>
                <a:lnTo>
                  <a:pt x="42" y="130"/>
                </a:lnTo>
                <a:lnTo>
                  <a:pt x="35" y="139"/>
                </a:lnTo>
                <a:lnTo>
                  <a:pt x="27" y="150"/>
                </a:lnTo>
                <a:lnTo>
                  <a:pt x="22" y="161"/>
                </a:lnTo>
                <a:lnTo>
                  <a:pt x="16" y="171"/>
                </a:lnTo>
                <a:lnTo>
                  <a:pt x="11" y="183"/>
                </a:lnTo>
                <a:lnTo>
                  <a:pt x="8" y="193"/>
                </a:lnTo>
                <a:lnTo>
                  <a:pt x="5" y="205"/>
                </a:lnTo>
                <a:lnTo>
                  <a:pt x="3" y="216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81" name="Freeform 33"/>
          <p:cNvSpPr>
            <a:spLocks/>
          </p:cNvSpPr>
          <p:nvPr/>
        </p:nvSpPr>
        <p:spPr bwMode="auto">
          <a:xfrm>
            <a:off x="6165221" y="3646480"/>
            <a:ext cx="415925" cy="623887"/>
          </a:xfrm>
          <a:custGeom>
            <a:avLst/>
            <a:gdLst/>
            <a:ahLst/>
            <a:cxnLst>
              <a:cxn ang="0">
                <a:pos x="1" y="206"/>
              </a:cxn>
              <a:cxn ang="0">
                <a:pos x="0" y="246"/>
              </a:cxn>
              <a:cxn ang="0">
                <a:pos x="5" y="283"/>
              </a:cxn>
              <a:cxn ang="0">
                <a:pos x="13" y="318"/>
              </a:cxn>
              <a:cxn ang="0">
                <a:pos x="27" y="347"/>
              </a:cxn>
              <a:cxn ang="0">
                <a:pos x="45" y="370"/>
              </a:cxn>
              <a:cxn ang="0">
                <a:pos x="62" y="384"/>
              </a:cxn>
              <a:cxn ang="0">
                <a:pos x="73" y="389"/>
              </a:cxn>
              <a:cxn ang="0">
                <a:pos x="86" y="392"/>
              </a:cxn>
              <a:cxn ang="0">
                <a:pos x="99" y="393"/>
              </a:cxn>
              <a:cxn ang="0">
                <a:pos x="120" y="391"/>
              </a:cxn>
              <a:cxn ang="0">
                <a:pos x="145" y="381"/>
              </a:cxn>
              <a:cxn ang="0">
                <a:pos x="162" y="365"/>
              </a:cxn>
              <a:cxn ang="0">
                <a:pos x="177" y="344"/>
              </a:cxn>
              <a:cxn ang="0">
                <a:pos x="187" y="319"/>
              </a:cxn>
              <a:cxn ang="0">
                <a:pos x="193" y="290"/>
              </a:cxn>
              <a:cxn ang="0">
                <a:pos x="198" y="242"/>
              </a:cxn>
              <a:cxn ang="0">
                <a:pos x="200" y="189"/>
              </a:cxn>
              <a:cxn ang="0">
                <a:pos x="209" y="154"/>
              </a:cxn>
              <a:cxn ang="0">
                <a:pos x="230" y="101"/>
              </a:cxn>
              <a:cxn ang="0">
                <a:pos x="252" y="54"/>
              </a:cxn>
              <a:cxn ang="0">
                <a:pos x="261" y="30"/>
              </a:cxn>
              <a:cxn ang="0">
                <a:pos x="262" y="15"/>
              </a:cxn>
              <a:cxn ang="0">
                <a:pos x="260" y="8"/>
              </a:cxn>
              <a:cxn ang="0">
                <a:pos x="255" y="2"/>
              </a:cxn>
              <a:cxn ang="0">
                <a:pos x="245" y="0"/>
              </a:cxn>
              <a:cxn ang="0">
                <a:pos x="226" y="1"/>
              </a:cxn>
              <a:cxn ang="0">
                <a:pos x="193" y="8"/>
              </a:cxn>
              <a:cxn ang="0">
                <a:pos x="156" y="21"/>
              </a:cxn>
              <a:cxn ang="0">
                <a:pos x="118" y="41"/>
              </a:cxn>
              <a:cxn ang="0">
                <a:pos x="83" y="65"/>
              </a:cxn>
              <a:cxn ang="0">
                <a:pos x="50" y="95"/>
              </a:cxn>
              <a:cxn ang="0">
                <a:pos x="29" y="120"/>
              </a:cxn>
              <a:cxn ang="0">
                <a:pos x="19" y="138"/>
              </a:cxn>
              <a:cxn ang="0">
                <a:pos x="10" y="157"/>
              </a:cxn>
              <a:cxn ang="0">
                <a:pos x="4" y="176"/>
              </a:cxn>
            </a:cxnLst>
            <a:rect l="0" t="0" r="r" b="b"/>
            <a:pathLst>
              <a:path w="262" h="393">
                <a:moveTo>
                  <a:pt x="2" y="186"/>
                </a:moveTo>
                <a:lnTo>
                  <a:pt x="1" y="206"/>
                </a:lnTo>
                <a:lnTo>
                  <a:pt x="0" y="226"/>
                </a:lnTo>
                <a:lnTo>
                  <a:pt x="0" y="246"/>
                </a:lnTo>
                <a:lnTo>
                  <a:pt x="2" y="265"/>
                </a:lnTo>
                <a:lnTo>
                  <a:pt x="5" y="283"/>
                </a:lnTo>
                <a:lnTo>
                  <a:pt x="8" y="301"/>
                </a:lnTo>
                <a:lnTo>
                  <a:pt x="13" y="318"/>
                </a:lnTo>
                <a:lnTo>
                  <a:pt x="20" y="333"/>
                </a:lnTo>
                <a:lnTo>
                  <a:pt x="27" y="347"/>
                </a:lnTo>
                <a:lnTo>
                  <a:pt x="35" y="360"/>
                </a:lnTo>
                <a:lnTo>
                  <a:pt x="45" y="370"/>
                </a:lnTo>
                <a:lnTo>
                  <a:pt x="55" y="380"/>
                </a:lnTo>
                <a:lnTo>
                  <a:pt x="62" y="384"/>
                </a:lnTo>
                <a:lnTo>
                  <a:pt x="67" y="387"/>
                </a:lnTo>
                <a:lnTo>
                  <a:pt x="73" y="389"/>
                </a:lnTo>
                <a:lnTo>
                  <a:pt x="79" y="391"/>
                </a:lnTo>
                <a:lnTo>
                  <a:pt x="86" y="392"/>
                </a:lnTo>
                <a:lnTo>
                  <a:pt x="93" y="393"/>
                </a:lnTo>
                <a:lnTo>
                  <a:pt x="99" y="393"/>
                </a:lnTo>
                <a:lnTo>
                  <a:pt x="107" y="393"/>
                </a:lnTo>
                <a:lnTo>
                  <a:pt x="120" y="391"/>
                </a:lnTo>
                <a:lnTo>
                  <a:pt x="133" y="387"/>
                </a:lnTo>
                <a:lnTo>
                  <a:pt x="145" y="381"/>
                </a:lnTo>
                <a:lnTo>
                  <a:pt x="154" y="373"/>
                </a:lnTo>
                <a:lnTo>
                  <a:pt x="162" y="365"/>
                </a:lnTo>
                <a:lnTo>
                  <a:pt x="170" y="355"/>
                </a:lnTo>
                <a:lnTo>
                  <a:pt x="177" y="344"/>
                </a:lnTo>
                <a:lnTo>
                  <a:pt x="182" y="332"/>
                </a:lnTo>
                <a:lnTo>
                  <a:pt x="187" y="319"/>
                </a:lnTo>
                <a:lnTo>
                  <a:pt x="191" y="305"/>
                </a:lnTo>
                <a:lnTo>
                  <a:pt x="193" y="290"/>
                </a:lnTo>
                <a:lnTo>
                  <a:pt x="195" y="274"/>
                </a:lnTo>
                <a:lnTo>
                  <a:pt x="198" y="242"/>
                </a:lnTo>
                <a:lnTo>
                  <a:pt x="199" y="207"/>
                </a:lnTo>
                <a:lnTo>
                  <a:pt x="200" y="189"/>
                </a:lnTo>
                <a:lnTo>
                  <a:pt x="203" y="171"/>
                </a:lnTo>
                <a:lnTo>
                  <a:pt x="209" y="154"/>
                </a:lnTo>
                <a:lnTo>
                  <a:pt x="215" y="136"/>
                </a:lnTo>
                <a:lnTo>
                  <a:pt x="230" y="101"/>
                </a:lnTo>
                <a:lnTo>
                  <a:pt x="245" y="68"/>
                </a:lnTo>
                <a:lnTo>
                  <a:pt x="252" y="54"/>
                </a:lnTo>
                <a:lnTo>
                  <a:pt x="257" y="41"/>
                </a:lnTo>
                <a:lnTo>
                  <a:pt x="261" y="30"/>
                </a:lnTo>
                <a:lnTo>
                  <a:pt x="262" y="19"/>
                </a:lnTo>
                <a:lnTo>
                  <a:pt x="262" y="15"/>
                </a:lnTo>
                <a:lnTo>
                  <a:pt x="261" y="11"/>
                </a:lnTo>
                <a:lnTo>
                  <a:pt x="260" y="8"/>
                </a:lnTo>
                <a:lnTo>
                  <a:pt x="258" y="4"/>
                </a:lnTo>
                <a:lnTo>
                  <a:pt x="255" y="2"/>
                </a:lnTo>
                <a:lnTo>
                  <a:pt x="251" y="1"/>
                </a:lnTo>
                <a:lnTo>
                  <a:pt x="245" y="0"/>
                </a:lnTo>
                <a:lnTo>
                  <a:pt x="239" y="0"/>
                </a:lnTo>
                <a:lnTo>
                  <a:pt x="226" y="1"/>
                </a:lnTo>
                <a:lnTo>
                  <a:pt x="210" y="3"/>
                </a:lnTo>
                <a:lnTo>
                  <a:pt x="193" y="8"/>
                </a:lnTo>
                <a:lnTo>
                  <a:pt x="175" y="14"/>
                </a:lnTo>
                <a:lnTo>
                  <a:pt x="156" y="21"/>
                </a:lnTo>
                <a:lnTo>
                  <a:pt x="137" y="31"/>
                </a:lnTo>
                <a:lnTo>
                  <a:pt x="118" y="41"/>
                </a:lnTo>
                <a:lnTo>
                  <a:pt x="100" y="53"/>
                </a:lnTo>
                <a:lnTo>
                  <a:pt x="83" y="65"/>
                </a:lnTo>
                <a:lnTo>
                  <a:pt x="65" y="80"/>
                </a:lnTo>
                <a:lnTo>
                  <a:pt x="50" y="95"/>
                </a:lnTo>
                <a:lnTo>
                  <a:pt x="35" y="112"/>
                </a:lnTo>
                <a:lnTo>
                  <a:pt x="29" y="120"/>
                </a:lnTo>
                <a:lnTo>
                  <a:pt x="24" y="128"/>
                </a:lnTo>
                <a:lnTo>
                  <a:pt x="19" y="138"/>
                </a:lnTo>
                <a:lnTo>
                  <a:pt x="13" y="147"/>
                </a:lnTo>
                <a:lnTo>
                  <a:pt x="10" y="157"/>
                </a:lnTo>
                <a:lnTo>
                  <a:pt x="7" y="166"/>
                </a:lnTo>
                <a:lnTo>
                  <a:pt x="4" y="176"/>
                </a:lnTo>
                <a:lnTo>
                  <a:pt x="2" y="186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82" name="Freeform 34"/>
          <p:cNvSpPr>
            <a:spLocks/>
          </p:cNvSpPr>
          <p:nvPr/>
        </p:nvSpPr>
        <p:spPr bwMode="auto">
          <a:xfrm>
            <a:off x="6187446" y="3694105"/>
            <a:ext cx="349250" cy="519112"/>
          </a:xfrm>
          <a:custGeom>
            <a:avLst/>
            <a:gdLst/>
            <a:ahLst/>
            <a:cxnLst>
              <a:cxn ang="0">
                <a:pos x="1" y="171"/>
              </a:cxn>
              <a:cxn ang="0">
                <a:pos x="0" y="205"/>
              </a:cxn>
              <a:cxn ang="0">
                <a:pos x="5" y="235"/>
              </a:cxn>
              <a:cxn ang="0">
                <a:pos x="12" y="264"/>
              </a:cxn>
              <a:cxn ang="0">
                <a:pos x="23" y="289"/>
              </a:cxn>
              <a:cxn ang="0">
                <a:pos x="38" y="309"/>
              </a:cxn>
              <a:cxn ang="0">
                <a:pos x="57" y="321"/>
              </a:cxn>
              <a:cxn ang="0">
                <a:pos x="73" y="326"/>
              </a:cxn>
              <a:cxn ang="0">
                <a:pos x="84" y="327"/>
              </a:cxn>
              <a:cxn ang="0">
                <a:pos x="101" y="325"/>
              </a:cxn>
              <a:cxn ang="0">
                <a:pos x="121" y="317"/>
              </a:cxn>
              <a:cxn ang="0">
                <a:pos x="137" y="303"/>
              </a:cxn>
              <a:cxn ang="0">
                <a:pos x="148" y="286"/>
              </a:cxn>
              <a:cxn ang="0">
                <a:pos x="157" y="265"/>
              </a:cxn>
              <a:cxn ang="0">
                <a:pos x="162" y="241"/>
              </a:cxn>
              <a:cxn ang="0">
                <a:pos x="166" y="200"/>
              </a:cxn>
              <a:cxn ang="0">
                <a:pos x="167" y="157"/>
              </a:cxn>
              <a:cxn ang="0">
                <a:pos x="175" y="127"/>
              </a:cxn>
              <a:cxn ang="0">
                <a:pos x="193" y="84"/>
              </a:cxn>
              <a:cxn ang="0">
                <a:pos x="210" y="45"/>
              </a:cxn>
              <a:cxn ang="0">
                <a:pos x="218" y="24"/>
              </a:cxn>
              <a:cxn ang="0">
                <a:pos x="220" y="11"/>
              </a:cxn>
              <a:cxn ang="0">
                <a:pos x="218" y="6"/>
              </a:cxn>
              <a:cxn ang="0">
                <a:pos x="213" y="2"/>
              </a:cxn>
              <a:cxn ang="0">
                <a:pos x="205" y="0"/>
              </a:cxn>
              <a:cxn ang="0">
                <a:pos x="188" y="0"/>
              </a:cxn>
              <a:cxn ang="0">
                <a:pos x="162" y="6"/>
              </a:cxn>
              <a:cxn ang="0">
                <a:pos x="132" y="17"/>
              </a:cxn>
              <a:cxn ang="0">
                <a:pos x="100" y="33"/>
              </a:cxn>
              <a:cxn ang="0">
                <a:pos x="70" y="54"/>
              </a:cxn>
              <a:cxn ang="0">
                <a:pos x="42" y="78"/>
              </a:cxn>
              <a:cxn ang="0">
                <a:pos x="20" y="107"/>
              </a:cxn>
              <a:cxn ang="0">
                <a:pos x="9" y="130"/>
              </a:cxn>
              <a:cxn ang="0">
                <a:pos x="5" y="146"/>
              </a:cxn>
            </a:cxnLst>
            <a:rect l="0" t="0" r="r" b="b"/>
            <a:pathLst>
              <a:path w="220" h="327">
                <a:moveTo>
                  <a:pt x="2" y="154"/>
                </a:moveTo>
                <a:lnTo>
                  <a:pt x="1" y="171"/>
                </a:lnTo>
                <a:lnTo>
                  <a:pt x="0" y="188"/>
                </a:lnTo>
                <a:lnTo>
                  <a:pt x="0" y="205"/>
                </a:lnTo>
                <a:lnTo>
                  <a:pt x="2" y="220"/>
                </a:lnTo>
                <a:lnTo>
                  <a:pt x="5" y="235"/>
                </a:lnTo>
                <a:lnTo>
                  <a:pt x="8" y="250"/>
                </a:lnTo>
                <a:lnTo>
                  <a:pt x="12" y="264"/>
                </a:lnTo>
                <a:lnTo>
                  <a:pt x="17" y="277"/>
                </a:lnTo>
                <a:lnTo>
                  <a:pt x="23" y="289"/>
                </a:lnTo>
                <a:lnTo>
                  <a:pt x="31" y="299"/>
                </a:lnTo>
                <a:lnTo>
                  <a:pt x="38" y="309"/>
                </a:lnTo>
                <a:lnTo>
                  <a:pt x="48" y="316"/>
                </a:lnTo>
                <a:lnTo>
                  <a:pt x="57" y="321"/>
                </a:lnTo>
                <a:lnTo>
                  <a:pt x="67" y="325"/>
                </a:lnTo>
                <a:lnTo>
                  <a:pt x="73" y="326"/>
                </a:lnTo>
                <a:lnTo>
                  <a:pt x="78" y="327"/>
                </a:lnTo>
                <a:lnTo>
                  <a:pt x="84" y="327"/>
                </a:lnTo>
                <a:lnTo>
                  <a:pt x="90" y="327"/>
                </a:lnTo>
                <a:lnTo>
                  <a:pt x="101" y="325"/>
                </a:lnTo>
                <a:lnTo>
                  <a:pt x="112" y="321"/>
                </a:lnTo>
                <a:lnTo>
                  <a:pt x="121" y="317"/>
                </a:lnTo>
                <a:lnTo>
                  <a:pt x="130" y="311"/>
                </a:lnTo>
                <a:lnTo>
                  <a:pt x="137" y="303"/>
                </a:lnTo>
                <a:lnTo>
                  <a:pt x="143" y="295"/>
                </a:lnTo>
                <a:lnTo>
                  <a:pt x="148" y="286"/>
                </a:lnTo>
                <a:lnTo>
                  <a:pt x="153" y="276"/>
                </a:lnTo>
                <a:lnTo>
                  <a:pt x="157" y="265"/>
                </a:lnTo>
                <a:lnTo>
                  <a:pt x="159" y="253"/>
                </a:lnTo>
                <a:lnTo>
                  <a:pt x="162" y="241"/>
                </a:lnTo>
                <a:lnTo>
                  <a:pt x="163" y="228"/>
                </a:lnTo>
                <a:lnTo>
                  <a:pt x="166" y="200"/>
                </a:lnTo>
                <a:lnTo>
                  <a:pt x="166" y="172"/>
                </a:lnTo>
                <a:lnTo>
                  <a:pt x="167" y="157"/>
                </a:lnTo>
                <a:lnTo>
                  <a:pt x="171" y="143"/>
                </a:lnTo>
                <a:lnTo>
                  <a:pt x="175" y="127"/>
                </a:lnTo>
                <a:lnTo>
                  <a:pt x="180" y="112"/>
                </a:lnTo>
                <a:lnTo>
                  <a:pt x="193" y="84"/>
                </a:lnTo>
                <a:lnTo>
                  <a:pt x="205" y="56"/>
                </a:lnTo>
                <a:lnTo>
                  <a:pt x="210" y="45"/>
                </a:lnTo>
                <a:lnTo>
                  <a:pt x="215" y="33"/>
                </a:lnTo>
                <a:lnTo>
                  <a:pt x="218" y="24"/>
                </a:lnTo>
                <a:lnTo>
                  <a:pt x="220" y="15"/>
                </a:lnTo>
                <a:lnTo>
                  <a:pt x="220" y="11"/>
                </a:lnTo>
                <a:lnTo>
                  <a:pt x="219" y="8"/>
                </a:lnTo>
                <a:lnTo>
                  <a:pt x="218" y="6"/>
                </a:lnTo>
                <a:lnTo>
                  <a:pt x="216" y="4"/>
                </a:lnTo>
                <a:lnTo>
                  <a:pt x="213" y="2"/>
                </a:lnTo>
                <a:lnTo>
                  <a:pt x="209" y="1"/>
                </a:lnTo>
                <a:lnTo>
                  <a:pt x="205" y="0"/>
                </a:lnTo>
                <a:lnTo>
                  <a:pt x="200" y="0"/>
                </a:lnTo>
                <a:lnTo>
                  <a:pt x="188" y="0"/>
                </a:lnTo>
                <a:lnTo>
                  <a:pt x="176" y="2"/>
                </a:lnTo>
                <a:lnTo>
                  <a:pt x="162" y="6"/>
                </a:lnTo>
                <a:lnTo>
                  <a:pt x="146" y="11"/>
                </a:lnTo>
                <a:lnTo>
                  <a:pt x="132" y="17"/>
                </a:lnTo>
                <a:lnTo>
                  <a:pt x="116" y="25"/>
                </a:lnTo>
                <a:lnTo>
                  <a:pt x="100" y="33"/>
                </a:lnTo>
                <a:lnTo>
                  <a:pt x="84" y="43"/>
                </a:lnTo>
                <a:lnTo>
                  <a:pt x="70" y="54"/>
                </a:lnTo>
                <a:lnTo>
                  <a:pt x="55" y="66"/>
                </a:lnTo>
                <a:lnTo>
                  <a:pt x="42" y="78"/>
                </a:lnTo>
                <a:lnTo>
                  <a:pt x="31" y="92"/>
                </a:lnTo>
                <a:lnTo>
                  <a:pt x="20" y="107"/>
                </a:lnTo>
                <a:lnTo>
                  <a:pt x="12" y="121"/>
                </a:lnTo>
                <a:lnTo>
                  <a:pt x="9" y="130"/>
                </a:lnTo>
                <a:lnTo>
                  <a:pt x="7" y="137"/>
                </a:lnTo>
                <a:lnTo>
                  <a:pt x="5" y="146"/>
                </a:lnTo>
                <a:lnTo>
                  <a:pt x="2" y="154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83" name="Freeform 35"/>
          <p:cNvSpPr>
            <a:spLocks/>
          </p:cNvSpPr>
          <p:nvPr/>
        </p:nvSpPr>
        <p:spPr bwMode="auto">
          <a:xfrm>
            <a:off x="6211258" y="3738555"/>
            <a:ext cx="279400" cy="417512"/>
          </a:xfrm>
          <a:custGeom>
            <a:avLst/>
            <a:gdLst/>
            <a:ahLst/>
            <a:cxnLst>
              <a:cxn ang="0">
                <a:pos x="2" y="125"/>
              </a:cxn>
              <a:cxn ang="0">
                <a:pos x="1" y="138"/>
              </a:cxn>
              <a:cxn ang="0">
                <a:pos x="0" y="151"/>
              </a:cxn>
              <a:cxn ang="0">
                <a:pos x="0" y="165"/>
              </a:cxn>
              <a:cxn ang="0">
                <a:pos x="1" y="178"/>
              </a:cxn>
              <a:cxn ang="0">
                <a:pos x="3" y="189"/>
              </a:cxn>
              <a:cxn ang="0">
                <a:pos x="6" y="202"/>
              </a:cxn>
              <a:cxn ang="0">
                <a:pos x="9" y="212"/>
              </a:cxn>
              <a:cxn ang="0">
                <a:pos x="14" y="223"/>
              </a:cxn>
              <a:cxn ang="0">
                <a:pos x="19" y="232"/>
              </a:cxn>
              <a:cxn ang="0">
                <a:pos x="24" y="241"/>
              </a:cxn>
              <a:cxn ang="0">
                <a:pos x="30" y="248"/>
              </a:cxn>
              <a:cxn ang="0">
                <a:pos x="38" y="254"/>
              </a:cxn>
              <a:cxn ang="0">
                <a:pos x="45" y="258"/>
              </a:cxn>
              <a:cxn ang="0">
                <a:pos x="54" y="262"/>
              </a:cxn>
              <a:cxn ang="0">
                <a:pos x="62" y="263"/>
              </a:cxn>
              <a:cxn ang="0">
                <a:pos x="71" y="263"/>
              </a:cxn>
              <a:cxn ang="0">
                <a:pos x="81" y="262"/>
              </a:cxn>
              <a:cxn ang="0">
                <a:pos x="89" y="258"/>
              </a:cxn>
              <a:cxn ang="0">
                <a:pos x="97" y="254"/>
              </a:cxn>
              <a:cxn ang="0">
                <a:pos x="103" y="250"/>
              </a:cxn>
              <a:cxn ang="0">
                <a:pos x="109" y="244"/>
              </a:cxn>
              <a:cxn ang="0">
                <a:pos x="115" y="237"/>
              </a:cxn>
              <a:cxn ang="0">
                <a:pos x="119" y="230"/>
              </a:cxn>
              <a:cxn ang="0">
                <a:pos x="122" y="222"/>
              </a:cxn>
              <a:cxn ang="0">
                <a:pos x="125" y="213"/>
              </a:cxn>
              <a:cxn ang="0">
                <a:pos x="127" y="204"/>
              </a:cxn>
              <a:cxn ang="0">
                <a:pos x="129" y="194"/>
              </a:cxn>
              <a:cxn ang="0">
                <a:pos x="131" y="184"/>
              </a:cxn>
              <a:cxn ang="0">
                <a:pos x="132" y="162"/>
              </a:cxn>
              <a:cxn ang="0">
                <a:pos x="133" y="139"/>
              </a:cxn>
              <a:cxn ang="0">
                <a:pos x="135" y="127"/>
              </a:cxn>
              <a:cxn ang="0">
                <a:pos x="137" y="116"/>
              </a:cxn>
              <a:cxn ang="0">
                <a:pos x="140" y="103"/>
              </a:cxn>
              <a:cxn ang="0">
                <a:pos x="144" y="91"/>
              </a:cxn>
              <a:cxn ang="0">
                <a:pos x="154" y="68"/>
              </a:cxn>
              <a:cxn ang="0">
                <a:pos x="164" y="46"/>
              </a:cxn>
              <a:cxn ang="0">
                <a:pos x="168" y="37"/>
              </a:cxn>
              <a:cxn ang="0">
                <a:pos x="172" y="28"/>
              </a:cxn>
              <a:cxn ang="0">
                <a:pos x="174" y="20"/>
              </a:cxn>
              <a:cxn ang="0">
                <a:pos x="176" y="14"/>
              </a:cxn>
              <a:cxn ang="0">
                <a:pos x="176" y="8"/>
              </a:cxn>
              <a:cxn ang="0">
                <a:pos x="172" y="4"/>
              </a:cxn>
              <a:cxn ang="0">
                <a:pos x="168" y="1"/>
              </a:cxn>
              <a:cxn ang="0">
                <a:pos x="161" y="0"/>
              </a:cxn>
              <a:cxn ang="0">
                <a:pos x="151" y="1"/>
              </a:cxn>
              <a:cxn ang="0">
                <a:pos x="141" y="3"/>
              </a:cxn>
              <a:cxn ang="0">
                <a:pos x="129" y="6"/>
              </a:cxn>
              <a:cxn ang="0">
                <a:pos x="118" y="9"/>
              </a:cxn>
              <a:cxn ang="0">
                <a:pos x="105" y="15"/>
              </a:cxn>
              <a:cxn ang="0">
                <a:pos x="92" y="21"/>
              </a:cxn>
              <a:cxn ang="0">
                <a:pos x="80" y="27"/>
              </a:cxn>
              <a:cxn ang="0">
                <a:pos x="67" y="36"/>
              </a:cxn>
              <a:cxn ang="0">
                <a:pos x="56" y="44"/>
              </a:cxn>
              <a:cxn ang="0">
                <a:pos x="44" y="54"/>
              </a:cxn>
              <a:cxn ang="0">
                <a:pos x="34" y="64"/>
              </a:cxn>
              <a:cxn ang="0">
                <a:pos x="24" y="75"/>
              </a:cxn>
              <a:cxn ang="0">
                <a:pos x="16" y="86"/>
              </a:cxn>
              <a:cxn ang="0">
                <a:pos x="9" y="99"/>
              </a:cxn>
              <a:cxn ang="0">
                <a:pos x="5" y="111"/>
              </a:cxn>
              <a:cxn ang="0">
                <a:pos x="2" y="125"/>
              </a:cxn>
            </a:cxnLst>
            <a:rect l="0" t="0" r="r" b="b"/>
            <a:pathLst>
              <a:path w="176" h="263">
                <a:moveTo>
                  <a:pt x="2" y="125"/>
                </a:moveTo>
                <a:lnTo>
                  <a:pt x="1" y="138"/>
                </a:lnTo>
                <a:lnTo>
                  <a:pt x="0" y="151"/>
                </a:lnTo>
                <a:lnTo>
                  <a:pt x="0" y="165"/>
                </a:lnTo>
                <a:lnTo>
                  <a:pt x="1" y="178"/>
                </a:lnTo>
                <a:lnTo>
                  <a:pt x="3" y="189"/>
                </a:lnTo>
                <a:lnTo>
                  <a:pt x="6" y="202"/>
                </a:lnTo>
                <a:lnTo>
                  <a:pt x="9" y="212"/>
                </a:lnTo>
                <a:lnTo>
                  <a:pt x="14" y="223"/>
                </a:lnTo>
                <a:lnTo>
                  <a:pt x="19" y="232"/>
                </a:lnTo>
                <a:lnTo>
                  <a:pt x="24" y="241"/>
                </a:lnTo>
                <a:lnTo>
                  <a:pt x="30" y="248"/>
                </a:lnTo>
                <a:lnTo>
                  <a:pt x="38" y="254"/>
                </a:lnTo>
                <a:lnTo>
                  <a:pt x="45" y="258"/>
                </a:lnTo>
                <a:lnTo>
                  <a:pt x="54" y="262"/>
                </a:lnTo>
                <a:lnTo>
                  <a:pt x="62" y="263"/>
                </a:lnTo>
                <a:lnTo>
                  <a:pt x="71" y="263"/>
                </a:lnTo>
                <a:lnTo>
                  <a:pt x="81" y="262"/>
                </a:lnTo>
                <a:lnTo>
                  <a:pt x="89" y="258"/>
                </a:lnTo>
                <a:lnTo>
                  <a:pt x="97" y="254"/>
                </a:lnTo>
                <a:lnTo>
                  <a:pt x="103" y="250"/>
                </a:lnTo>
                <a:lnTo>
                  <a:pt x="109" y="244"/>
                </a:lnTo>
                <a:lnTo>
                  <a:pt x="115" y="237"/>
                </a:lnTo>
                <a:lnTo>
                  <a:pt x="119" y="230"/>
                </a:lnTo>
                <a:lnTo>
                  <a:pt x="122" y="222"/>
                </a:lnTo>
                <a:lnTo>
                  <a:pt x="125" y="213"/>
                </a:lnTo>
                <a:lnTo>
                  <a:pt x="127" y="204"/>
                </a:lnTo>
                <a:lnTo>
                  <a:pt x="129" y="194"/>
                </a:lnTo>
                <a:lnTo>
                  <a:pt x="131" y="184"/>
                </a:lnTo>
                <a:lnTo>
                  <a:pt x="132" y="162"/>
                </a:lnTo>
                <a:lnTo>
                  <a:pt x="133" y="139"/>
                </a:lnTo>
                <a:lnTo>
                  <a:pt x="135" y="127"/>
                </a:lnTo>
                <a:lnTo>
                  <a:pt x="137" y="116"/>
                </a:lnTo>
                <a:lnTo>
                  <a:pt x="140" y="103"/>
                </a:lnTo>
                <a:lnTo>
                  <a:pt x="144" y="91"/>
                </a:lnTo>
                <a:lnTo>
                  <a:pt x="154" y="68"/>
                </a:lnTo>
                <a:lnTo>
                  <a:pt x="164" y="46"/>
                </a:lnTo>
                <a:lnTo>
                  <a:pt x="168" y="37"/>
                </a:lnTo>
                <a:lnTo>
                  <a:pt x="172" y="28"/>
                </a:lnTo>
                <a:lnTo>
                  <a:pt x="174" y="20"/>
                </a:lnTo>
                <a:lnTo>
                  <a:pt x="176" y="14"/>
                </a:lnTo>
                <a:lnTo>
                  <a:pt x="176" y="8"/>
                </a:lnTo>
                <a:lnTo>
                  <a:pt x="172" y="4"/>
                </a:lnTo>
                <a:lnTo>
                  <a:pt x="168" y="1"/>
                </a:lnTo>
                <a:lnTo>
                  <a:pt x="161" y="0"/>
                </a:lnTo>
                <a:lnTo>
                  <a:pt x="151" y="1"/>
                </a:lnTo>
                <a:lnTo>
                  <a:pt x="141" y="3"/>
                </a:lnTo>
                <a:lnTo>
                  <a:pt x="129" y="6"/>
                </a:lnTo>
                <a:lnTo>
                  <a:pt x="118" y="9"/>
                </a:lnTo>
                <a:lnTo>
                  <a:pt x="105" y="15"/>
                </a:lnTo>
                <a:lnTo>
                  <a:pt x="92" y="21"/>
                </a:lnTo>
                <a:lnTo>
                  <a:pt x="80" y="27"/>
                </a:lnTo>
                <a:lnTo>
                  <a:pt x="67" y="36"/>
                </a:lnTo>
                <a:lnTo>
                  <a:pt x="56" y="44"/>
                </a:lnTo>
                <a:lnTo>
                  <a:pt x="44" y="54"/>
                </a:lnTo>
                <a:lnTo>
                  <a:pt x="34" y="64"/>
                </a:lnTo>
                <a:lnTo>
                  <a:pt x="24" y="75"/>
                </a:lnTo>
                <a:lnTo>
                  <a:pt x="16" y="86"/>
                </a:lnTo>
                <a:lnTo>
                  <a:pt x="9" y="99"/>
                </a:lnTo>
                <a:lnTo>
                  <a:pt x="5" y="111"/>
                </a:lnTo>
                <a:lnTo>
                  <a:pt x="2" y="125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84" name="Freeform 36"/>
          <p:cNvSpPr>
            <a:spLocks/>
          </p:cNvSpPr>
          <p:nvPr/>
        </p:nvSpPr>
        <p:spPr bwMode="auto">
          <a:xfrm>
            <a:off x="6235071" y="3784592"/>
            <a:ext cx="209550" cy="314325"/>
          </a:xfrm>
          <a:custGeom>
            <a:avLst/>
            <a:gdLst/>
            <a:ahLst/>
            <a:cxnLst>
              <a:cxn ang="0">
                <a:pos x="2" y="94"/>
              </a:cxn>
              <a:cxn ang="0">
                <a:pos x="1" y="104"/>
              </a:cxn>
              <a:cxn ang="0">
                <a:pos x="0" y="114"/>
              </a:cxn>
              <a:cxn ang="0">
                <a:pos x="0" y="124"/>
              </a:cxn>
              <a:cxn ang="0">
                <a:pos x="1" y="134"/>
              </a:cxn>
              <a:cxn ang="0">
                <a:pos x="3" y="142"/>
              </a:cxn>
              <a:cxn ang="0">
                <a:pos x="5" y="152"/>
              </a:cxn>
              <a:cxn ang="0">
                <a:pos x="7" y="160"/>
              </a:cxn>
              <a:cxn ang="0">
                <a:pos x="10" y="167"/>
              </a:cxn>
              <a:cxn ang="0">
                <a:pos x="13" y="175"/>
              </a:cxn>
              <a:cxn ang="0">
                <a:pos x="19" y="181"/>
              </a:cxn>
              <a:cxn ang="0">
                <a:pos x="23" y="186"/>
              </a:cxn>
              <a:cxn ang="0">
                <a:pos x="28" y="191"/>
              </a:cxn>
              <a:cxn ang="0">
                <a:pos x="33" y="195"/>
              </a:cxn>
              <a:cxn ang="0">
                <a:pos x="40" y="197"/>
              </a:cxn>
              <a:cxn ang="0">
                <a:pos x="47" y="198"/>
              </a:cxn>
              <a:cxn ang="0">
                <a:pos x="53" y="198"/>
              </a:cxn>
              <a:cxn ang="0">
                <a:pos x="61" y="197"/>
              </a:cxn>
              <a:cxn ang="0">
                <a:pos x="67" y="195"/>
              </a:cxn>
              <a:cxn ang="0">
                <a:pos x="72" y="192"/>
              </a:cxn>
              <a:cxn ang="0">
                <a:pos x="77" y="189"/>
              </a:cxn>
              <a:cxn ang="0">
                <a:pos x="82" y="183"/>
              </a:cxn>
              <a:cxn ang="0">
                <a:pos x="86" y="179"/>
              </a:cxn>
              <a:cxn ang="0">
                <a:pos x="89" y="173"/>
              </a:cxn>
              <a:cxn ang="0">
                <a:pos x="91" y="167"/>
              </a:cxn>
              <a:cxn ang="0">
                <a:pos x="95" y="154"/>
              </a:cxn>
              <a:cxn ang="0">
                <a:pos x="99" y="138"/>
              </a:cxn>
              <a:cxn ang="0">
                <a:pos x="100" y="122"/>
              </a:cxn>
              <a:cxn ang="0">
                <a:pos x="100" y="104"/>
              </a:cxn>
              <a:cxn ang="0">
                <a:pos x="101" y="96"/>
              </a:cxn>
              <a:cxn ang="0">
                <a:pos x="102" y="87"/>
              </a:cxn>
              <a:cxn ang="0">
                <a:pos x="105" y="78"/>
              </a:cxn>
              <a:cxn ang="0">
                <a:pos x="108" y="69"/>
              </a:cxn>
              <a:cxn ang="0">
                <a:pos x="115" y="51"/>
              </a:cxn>
              <a:cxn ang="0">
                <a:pos x="123" y="35"/>
              </a:cxn>
              <a:cxn ang="0">
                <a:pos x="129" y="21"/>
              </a:cxn>
              <a:cxn ang="0">
                <a:pos x="132" y="11"/>
              </a:cxn>
              <a:cxn ang="0">
                <a:pos x="131" y="7"/>
              </a:cxn>
              <a:cxn ang="0">
                <a:pos x="129" y="4"/>
              </a:cxn>
              <a:cxn ang="0">
                <a:pos x="126" y="1"/>
              </a:cxn>
              <a:cxn ang="0">
                <a:pos x="121" y="0"/>
              </a:cxn>
              <a:cxn ang="0">
                <a:pos x="113" y="1"/>
              </a:cxn>
              <a:cxn ang="0">
                <a:pos x="106" y="2"/>
              </a:cxn>
              <a:cxn ang="0">
                <a:pos x="96" y="5"/>
              </a:cxn>
              <a:cxn ang="0">
                <a:pos x="88" y="8"/>
              </a:cxn>
              <a:cxn ang="0">
                <a:pos x="79" y="12"/>
              </a:cxn>
              <a:cxn ang="0">
                <a:pos x="69" y="16"/>
              </a:cxn>
              <a:cxn ang="0">
                <a:pos x="60" y="21"/>
              </a:cxn>
              <a:cxn ang="0">
                <a:pos x="50" y="28"/>
              </a:cxn>
              <a:cxn ang="0">
                <a:pos x="42" y="34"/>
              </a:cxn>
              <a:cxn ang="0">
                <a:pos x="33" y="40"/>
              </a:cxn>
              <a:cxn ang="0">
                <a:pos x="25" y="49"/>
              </a:cxn>
              <a:cxn ang="0">
                <a:pos x="18" y="57"/>
              </a:cxn>
              <a:cxn ang="0">
                <a:pos x="12" y="66"/>
              </a:cxn>
              <a:cxn ang="0">
                <a:pos x="7" y="75"/>
              </a:cxn>
              <a:cxn ang="0">
                <a:pos x="4" y="84"/>
              </a:cxn>
              <a:cxn ang="0">
                <a:pos x="2" y="94"/>
              </a:cxn>
            </a:cxnLst>
            <a:rect l="0" t="0" r="r" b="b"/>
            <a:pathLst>
              <a:path w="132" h="198">
                <a:moveTo>
                  <a:pt x="2" y="94"/>
                </a:moveTo>
                <a:lnTo>
                  <a:pt x="1" y="104"/>
                </a:lnTo>
                <a:lnTo>
                  <a:pt x="0" y="114"/>
                </a:lnTo>
                <a:lnTo>
                  <a:pt x="0" y="124"/>
                </a:lnTo>
                <a:lnTo>
                  <a:pt x="1" y="134"/>
                </a:lnTo>
                <a:lnTo>
                  <a:pt x="3" y="142"/>
                </a:lnTo>
                <a:lnTo>
                  <a:pt x="5" y="152"/>
                </a:lnTo>
                <a:lnTo>
                  <a:pt x="7" y="160"/>
                </a:lnTo>
                <a:lnTo>
                  <a:pt x="10" y="167"/>
                </a:lnTo>
                <a:lnTo>
                  <a:pt x="13" y="175"/>
                </a:lnTo>
                <a:lnTo>
                  <a:pt x="19" y="181"/>
                </a:lnTo>
                <a:lnTo>
                  <a:pt x="23" y="186"/>
                </a:lnTo>
                <a:lnTo>
                  <a:pt x="28" y="191"/>
                </a:lnTo>
                <a:lnTo>
                  <a:pt x="33" y="195"/>
                </a:lnTo>
                <a:lnTo>
                  <a:pt x="40" y="197"/>
                </a:lnTo>
                <a:lnTo>
                  <a:pt x="47" y="198"/>
                </a:lnTo>
                <a:lnTo>
                  <a:pt x="53" y="198"/>
                </a:lnTo>
                <a:lnTo>
                  <a:pt x="61" y="197"/>
                </a:lnTo>
                <a:lnTo>
                  <a:pt x="67" y="195"/>
                </a:lnTo>
                <a:lnTo>
                  <a:pt x="72" y="192"/>
                </a:lnTo>
                <a:lnTo>
                  <a:pt x="77" y="189"/>
                </a:lnTo>
                <a:lnTo>
                  <a:pt x="82" y="183"/>
                </a:lnTo>
                <a:lnTo>
                  <a:pt x="86" y="179"/>
                </a:lnTo>
                <a:lnTo>
                  <a:pt x="89" y="173"/>
                </a:lnTo>
                <a:lnTo>
                  <a:pt x="91" y="167"/>
                </a:lnTo>
                <a:lnTo>
                  <a:pt x="95" y="154"/>
                </a:lnTo>
                <a:lnTo>
                  <a:pt x="99" y="138"/>
                </a:lnTo>
                <a:lnTo>
                  <a:pt x="100" y="122"/>
                </a:lnTo>
                <a:lnTo>
                  <a:pt x="100" y="104"/>
                </a:lnTo>
                <a:lnTo>
                  <a:pt x="101" y="96"/>
                </a:lnTo>
                <a:lnTo>
                  <a:pt x="102" y="87"/>
                </a:lnTo>
                <a:lnTo>
                  <a:pt x="105" y="78"/>
                </a:lnTo>
                <a:lnTo>
                  <a:pt x="108" y="69"/>
                </a:lnTo>
                <a:lnTo>
                  <a:pt x="115" y="51"/>
                </a:lnTo>
                <a:lnTo>
                  <a:pt x="123" y="35"/>
                </a:lnTo>
                <a:lnTo>
                  <a:pt x="129" y="21"/>
                </a:lnTo>
                <a:lnTo>
                  <a:pt x="132" y="11"/>
                </a:lnTo>
                <a:lnTo>
                  <a:pt x="131" y="7"/>
                </a:lnTo>
                <a:lnTo>
                  <a:pt x="129" y="4"/>
                </a:lnTo>
                <a:lnTo>
                  <a:pt x="126" y="1"/>
                </a:lnTo>
                <a:lnTo>
                  <a:pt x="121" y="0"/>
                </a:lnTo>
                <a:lnTo>
                  <a:pt x="113" y="1"/>
                </a:lnTo>
                <a:lnTo>
                  <a:pt x="106" y="2"/>
                </a:lnTo>
                <a:lnTo>
                  <a:pt x="96" y="5"/>
                </a:lnTo>
                <a:lnTo>
                  <a:pt x="88" y="8"/>
                </a:lnTo>
                <a:lnTo>
                  <a:pt x="79" y="12"/>
                </a:lnTo>
                <a:lnTo>
                  <a:pt x="69" y="16"/>
                </a:lnTo>
                <a:lnTo>
                  <a:pt x="60" y="21"/>
                </a:lnTo>
                <a:lnTo>
                  <a:pt x="50" y="28"/>
                </a:lnTo>
                <a:lnTo>
                  <a:pt x="42" y="34"/>
                </a:lnTo>
                <a:lnTo>
                  <a:pt x="33" y="40"/>
                </a:lnTo>
                <a:lnTo>
                  <a:pt x="25" y="49"/>
                </a:lnTo>
                <a:lnTo>
                  <a:pt x="18" y="57"/>
                </a:lnTo>
                <a:lnTo>
                  <a:pt x="12" y="66"/>
                </a:lnTo>
                <a:lnTo>
                  <a:pt x="7" y="75"/>
                </a:lnTo>
                <a:lnTo>
                  <a:pt x="4" y="84"/>
                </a:lnTo>
                <a:lnTo>
                  <a:pt x="2" y="94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85" name="Freeform 37"/>
          <p:cNvSpPr>
            <a:spLocks/>
          </p:cNvSpPr>
          <p:nvPr/>
        </p:nvSpPr>
        <p:spPr bwMode="auto">
          <a:xfrm>
            <a:off x="6257296" y="3832217"/>
            <a:ext cx="141287" cy="209550"/>
          </a:xfrm>
          <a:custGeom>
            <a:avLst/>
            <a:gdLst/>
            <a:ahLst/>
            <a:cxnLst>
              <a:cxn ang="0">
                <a:pos x="1" y="62"/>
              </a:cxn>
              <a:cxn ang="0">
                <a:pos x="0" y="75"/>
              </a:cxn>
              <a:cxn ang="0">
                <a:pos x="1" y="89"/>
              </a:cxn>
              <a:cxn ang="0">
                <a:pos x="4" y="101"/>
              </a:cxn>
              <a:cxn ang="0">
                <a:pos x="8" y="111"/>
              </a:cxn>
              <a:cxn ang="0">
                <a:pos x="10" y="116"/>
              </a:cxn>
              <a:cxn ang="0">
                <a:pos x="13" y="121"/>
              </a:cxn>
              <a:cxn ang="0">
                <a:pos x="16" y="124"/>
              </a:cxn>
              <a:cxn ang="0">
                <a:pos x="19" y="127"/>
              </a:cxn>
              <a:cxn ang="0">
                <a:pos x="24" y="129"/>
              </a:cxn>
              <a:cxn ang="0">
                <a:pos x="28" y="131"/>
              </a:cxn>
              <a:cxn ang="0">
                <a:pos x="32" y="132"/>
              </a:cxn>
              <a:cxn ang="0">
                <a:pos x="37" y="132"/>
              </a:cxn>
              <a:cxn ang="0">
                <a:pos x="41" y="131"/>
              </a:cxn>
              <a:cxn ang="0">
                <a:pos x="46" y="129"/>
              </a:cxn>
              <a:cxn ang="0">
                <a:pos x="49" y="128"/>
              </a:cxn>
              <a:cxn ang="0">
                <a:pos x="53" y="125"/>
              </a:cxn>
              <a:cxn ang="0">
                <a:pos x="58" y="119"/>
              </a:cxn>
              <a:cxn ang="0">
                <a:pos x="62" y="111"/>
              </a:cxn>
              <a:cxn ang="0">
                <a:pos x="65" y="102"/>
              </a:cxn>
              <a:cxn ang="0">
                <a:pos x="67" y="92"/>
              </a:cxn>
              <a:cxn ang="0">
                <a:pos x="68" y="81"/>
              </a:cxn>
              <a:cxn ang="0">
                <a:pos x="68" y="69"/>
              </a:cxn>
              <a:cxn ang="0">
                <a:pos x="69" y="58"/>
              </a:cxn>
              <a:cxn ang="0">
                <a:pos x="73" y="45"/>
              </a:cxn>
              <a:cxn ang="0">
                <a:pos x="78" y="33"/>
              </a:cxn>
              <a:cxn ang="0">
                <a:pos x="83" y="23"/>
              </a:cxn>
              <a:cxn ang="0">
                <a:pos x="87" y="13"/>
              </a:cxn>
              <a:cxn ang="0">
                <a:pos x="89" y="6"/>
              </a:cxn>
              <a:cxn ang="0">
                <a:pos x="89" y="4"/>
              </a:cxn>
              <a:cxn ang="0">
                <a:pos x="88" y="2"/>
              </a:cxn>
              <a:cxn ang="0">
                <a:pos x="85" y="1"/>
              </a:cxn>
              <a:cxn ang="0">
                <a:pos x="81" y="0"/>
              </a:cxn>
              <a:cxn ang="0">
                <a:pos x="71" y="1"/>
              </a:cxn>
              <a:cxn ang="0">
                <a:pos x="59" y="5"/>
              </a:cxn>
              <a:cxn ang="0">
                <a:pos x="47" y="10"/>
              </a:cxn>
              <a:cxn ang="0">
                <a:pos x="34" y="18"/>
              </a:cxn>
              <a:cxn ang="0">
                <a:pos x="29" y="22"/>
              </a:cxn>
              <a:cxn ang="0">
                <a:pos x="23" y="27"/>
              </a:cxn>
              <a:cxn ang="0">
                <a:pos x="17" y="32"/>
              </a:cxn>
              <a:cxn ang="0">
                <a:pos x="13" y="38"/>
              </a:cxn>
              <a:cxn ang="0">
                <a:pos x="9" y="43"/>
              </a:cxn>
              <a:cxn ang="0">
                <a:pos x="6" y="49"/>
              </a:cxn>
              <a:cxn ang="0">
                <a:pos x="4" y="56"/>
              </a:cxn>
              <a:cxn ang="0">
                <a:pos x="1" y="62"/>
              </a:cxn>
            </a:cxnLst>
            <a:rect l="0" t="0" r="r" b="b"/>
            <a:pathLst>
              <a:path w="89" h="132">
                <a:moveTo>
                  <a:pt x="1" y="62"/>
                </a:moveTo>
                <a:lnTo>
                  <a:pt x="0" y="75"/>
                </a:lnTo>
                <a:lnTo>
                  <a:pt x="1" y="89"/>
                </a:lnTo>
                <a:lnTo>
                  <a:pt x="4" y="101"/>
                </a:lnTo>
                <a:lnTo>
                  <a:pt x="8" y="111"/>
                </a:lnTo>
                <a:lnTo>
                  <a:pt x="10" y="116"/>
                </a:lnTo>
                <a:lnTo>
                  <a:pt x="13" y="121"/>
                </a:lnTo>
                <a:lnTo>
                  <a:pt x="16" y="124"/>
                </a:lnTo>
                <a:lnTo>
                  <a:pt x="19" y="127"/>
                </a:lnTo>
                <a:lnTo>
                  <a:pt x="24" y="129"/>
                </a:lnTo>
                <a:lnTo>
                  <a:pt x="28" y="131"/>
                </a:lnTo>
                <a:lnTo>
                  <a:pt x="32" y="132"/>
                </a:lnTo>
                <a:lnTo>
                  <a:pt x="37" y="132"/>
                </a:lnTo>
                <a:lnTo>
                  <a:pt x="41" y="131"/>
                </a:lnTo>
                <a:lnTo>
                  <a:pt x="46" y="129"/>
                </a:lnTo>
                <a:lnTo>
                  <a:pt x="49" y="128"/>
                </a:lnTo>
                <a:lnTo>
                  <a:pt x="53" y="125"/>
                </a:lnTo>
                <a:lnTo>
                  <a:pt x="58" y="119"/>
                </a:lnTo>
                <a:lnTo>
                  <a:pt x="62" y="111"/>
                </a:lnTo>
                <a:lnTo>
                  <a:pt x="65" y="102"/>
                </a:lnTo>
                <a:lnTo>
                  <a:pt x="67" y="92"/>
                </a:lnTo>
                <a:lnTo>
                  <a:pt x="68" y="81"/>
                </a:lnTo>
                <a:lnTo>
                  <a:pt x="68" y="69"/>
                </a:lnTo>
                <a:lnTo>
                  <a:pt x="69" y="58"/>
                </a:lnTo>
                <a:lnTo>
                  <a:pt x="73" y="45"/>
                </a:lnTo>
                <a:lnTo>
                  <a:pt x="78" y="33"/>
                </a:lnTo>
                <a:lnTo>
                  <a:pt x="83" y="23"/>
                </a:lnTo>
                <a:lnTo>
                  <a:pt x="87" y="13"/>
                </a:lnTo>
                <a:lnTo>
                  <a:pt x="89" y="6"/>
                </a:lnTo>
                <a:lnTo>
                  <a:pt x="89" y="4"/>
                </a:lnTo>
                <a:lnTo>
                  <a:pt x="88" y="2"/>
                </a:lnTo>
                <a:lnTo>
                  <a:pt x="85" y="1"/>
                </a:lnTo>
                <a:lnTo>
                  <a:pt x="81" y="0"/>
                </a:lnTo>
                <a:lnTo>
                  <a:pt x="71" y="1"/>
                </a:lnTo>
                <a:lnTo>
                  <a:pt x="59" y="5"/>
                </a:lnTo>
                <a:lnTo>
                  <a:pt x="47" y="10"/>
                </a:lnTo>
                <a:lnTo>
                  <a:pt x="34" y="18"/>
                </a:lnTo>
                <a:lnTo>
                  <a:pt x="29" y="22"/>
                </a:lnTo>
                <a:lnTo>
                  <a:pt x="23" y="27"/>
                </a:lnTo>
                <a:lnTo>
                  <a:pt x="17" y="32"/>
                </a:lnTo>
                <a:lnTo>
                  <a:pt x="13" y="38"/>
                </a:lnTo>
                <a:lnTo>
                  <a:pt x="9" y="43"/>
                </a:lnTo>
                <a:lnTo>
                  <a:pt x="6" y="49"/>
                </a:lnTo>
                <a:lnTo>
                  <a:pt x="4" y="56"/>
                </a:lnTo>
                <a:lnTo>
                  <a:pt x="1" y="62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86" name="Freeform 38"/>
          <p:cNvSpPr>
            <a:spLocks/>
          </p:cNvSpPr>
          <p:nvPr/>
        </p:nvSpPr>
        <p:spPr bwMode="auto">
          <a:xfrm>
            <a:off x="7028821" y="3409942"/>
            <a:ext cx="130175" cy="192087"/>
          </a:xfrm>
          <a:custGeom>
            <a:avLst/>
            <a:gdLst/>
            <a:ahLst/>
            <a:cxnLst>
              <a:cxn ang="0">
                <a:pos x="63" y="0"/>
              </a:cxn>
              <a:cxn ang="0">
                <a:pos x="66" y="7"/>
              </a:cxn>
              <a:cxn ang="0">
                <a:pos x="68" y="15"/>
              </a:cxn>
              <a:cxn ang="0">
                <a:pos x="70" y="22"/>
              </a:cxn>
              <a:cxn ang="0">
                <a:pos x="74" y="30"/>
              </a:cxn>
              <a:cxn ang="0">
                <a:pos x="76" y="39"/>
              </a:cxn>
              <a:cxn ang="0">
                <a:pos x="78" y="47"/>
              </a:cxn>
              <a:cxn ang="0">
                <a:pos x="80" y="55"/>
              </a:cxn>
              <a:cxn ang="0">
                <a:pos x="82" y="63"/>
              </a:cxn>
              <a:cxn ang="0">
                <a:pos x="51" y="96"/>
              </a:cxn>
              <a:cxn ang="0">
                <a:pos x="37" y="113"/>
              </a:cxn>
              <a:cxn ang="0">
                <a:pos x="29" y="121"/>
              </a:cxn>
              <a:cxn ang="0">
                <a:pos x="0" y="82"/>
              </a:cxn>
              <a:cxn ang="0">
                <a:pos x="3" y="72"/>
              </a:cxn>
              <a:cxn ang="0">
                <a:pos x="29" y="47"/>
              </a:cxn>
              <a:cxn ang="0">
                <a:pos x="62" y="4"/>
              </a:cxn>
              <a:cxn ang="0">
                <a:pos x="63" y="0"/>
              </a:cxn>
            </a:cxnLst>
            <a:rect l="0" t="0" r="r" b="b"/>
            <a:pathLst>
              <a:path w="82" h="121">
                <a:moveTo>
                  <a:pt x="63" y="0"/>
                </a:moveTo>
                <a:lnTo>
                  <a:pt x="66" y="7"/>
                </a:lnTo>
                <a:lnTo>
                  <a:pt x="68" y="15"/>
                </a:lnTo>
                <a:lnTo>
                  <a:pt x="70" y="22"/>
                </a:lnTo>
                <a:lnTo>
                  <a:pt x="74" y="30"/>
                </a:lnTo>
                <a:lnTo>
                  <a:pt x="76" y="39"/>
                </a:lnTo>
                <a:lnTo>
                  <a:pt x="78" y="47"/>
                </a:lnTo>
                <a:lnTo>
                  <a:pt x="80" y="55"/>
                </a:lnTo>
                <a:lnTo>
                  <a:pt x="82" y="63"/>
                </a:lnTo>
                <a:lnTo>
                  <a:pt x="51" y="96"/>
                </a:lnTo>
                <a:lnTo>
                  <a:pt x="37" y="113"/>
                </a:lnTo>
                <a:lnTo>
                  <a:pt x="29" y="121"/>
                </a:lnTo>
                <a:lnTo>
                  <a:pt x="0" y="82"/>
                </a:lnTo>
                <a:lnTo>
                  <a:pt x="3" y="72"/>
                </a:lnTo>
                <a:lnTo>
                  <a:pt x="29" y="47"/>
                </a:lnTo>
                <a:lnTo>
                  <a:pt x="62" y="4"/>
                </a:lnTo>
                <a:lnTo>
                  <a:pt x="63" y="0"/>
                </a:lnTo>
                <a:close/>
              </a:path>
            </a:pathLst>
          </a:custGeom>
          <a:solidFill>
            <a:srgbClr val="E8E85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87" name="Freeform 39"/>
          <p:cNvSpPr>
            <a:spLocks noEditPoints="1"/>
          </p:cNvSpPr>
          <p:nvPr/>
        </p:nvSpPr>
        <p:spPr bwMode="auto">
          <a:xfrm>
            <a:off x="6897058" y="3275005"/>
            <a:ext cx="442912" cy="461962"/>
          </a:xfrm>
          <a:custGeom>
            <a:avLst/>
            <a:gdLst/>
            <a:ahLst/>
            <a:cxnLst>
              <a:cxn ang="0">
                <a:pos x="105" y="0"/>
              </a:cxn>
              <a:cxn ang="0">
                <a:pos x="114" y="0"/>
              </a:cxn>
              <a:cxn ang="0">
                <a:pos x="125" y="1"/>
              </a:cxn>
              <a:cxn ang="0">
                <a:pos x="134" y="2"/>
              </a:cxn>
              <a:cxn ang="0">
                <a:pos x="145" y="4"/>
              </a:cxn>
              <a:cxn ang="0">
                <a:pos x="51" y="116"/>
              </a:cxn>
              <a:cxn ang="0">
                <a:pos x="46" y="123"/>
              </a:cxn>
              <a:cxn ang="0">
                <a:pos x="0" y="109"/>
              </a:cxn>
              <a:cxn ang="0">
                <a:pos x="56" y="14"/>
              </a:cxn>
              <a:cxn ang="0">
                <a:pos x="165" y="9"/>
              </a:cxn>
              <a:cxn ang="0">
                <a:pos x="178" y="14"/>
              </a:cxn>
              <a:cxn ang="0">
                <a:pos x="188" y="20"/>
              </a:cxn>
              <a:cxn ang="0">
                <a:pos x="197" y="27"/>
              </a:cxn>
              <a:cxn ang="0">
                <a:pos x="205" y="34"/>
              </a:cxn>
              <a:cxn ang="0">
                <a:pos x="215" y="50"/>
              </a:cxn>
              <a:cxn ang="0">
                <a:pos x="221" y="52"/>
              </a:cxn>
              <a:cxn ang="0">
                <a:pos x="226" y="59"/>
              </a:cxn>
              <a:cxn ang="0">
                <a:pos x="231" y="66"/>
              </a:cxn>
              <a:cxn ang="0">
                <a:pos x="237" y="72"/>
              </a:cxn>
              <a:cxn ang="0">
                <a:pos x="193" y="63"/>
              </a:cxn>
              <a:cxn ang="0">
                <a:pos x="195" y="31"/>
              </a:cxn>
              <a:cxn ang="0">
                <a:pos x="166" y="18"/>
              </a:cxn>
              <a:cxn ang="0">
                <a:pos x="165" y="9"/>
              </a:cxn>
              <a:cxn ang="0">
                <a:pos x="249" y="90"/>
              </a:cxn>
              <a:cxn ang="0">
                <a:pos x="249" y="91"/>
              </a:cxn>
              <a:cxn ang="0">
                <a:pos x="250" y="93"/>
              </a:cxn>
              <a:cxn ang="0">
                <a:pos x="250" y="94"/>
              </a:cxn>
              <a:cxn ang="0">
                <a:pos x="253" y="96"/>
              </a:cxn>
              <a:cxn ang="0">
                <a:pos x="257" y="103"/>
              </a:cxn>
              <a:cxn ang="0">
                <a:pos x="262" y="112"/>
              </a:cxn>
              <a:cxn ang="0">
                <a:pos x="266" y="124"/>
              </a:cxn>
              <a:cxn ang="0">
                <a:pos x="230" y="151"/>
              </a:cxn>
              <a:cxn ang="0">
                <a:pos x="141" y="208"/>
              </a:cxn>
              <a:cxn ang="0">
                <a:pos x="199" y="151"/>
              </a:cxn>
              <a:cxn ang="0">
                <a:pos x="242" y="132"/>
              </a:cxn>
              <a:cxn ang="0">
                <a:pos x="247" y="91"/>
              </a:cxn>
              <a:cxn ang="0">
                <a:pos x="272" y="155"/>
              </a:cxn>
              <a:cxn ang="0">
                <a:pos x="275" y="189"/>
              </a:cxn>
              <a:cxn ang="0">
                <a:pos x="278" y="222"/>
              </a:cxn>
              <a:cxn ang="0">
                <a:pos x="279" y="250"/>
              </a:cxn>
              <a:cxn ang="0">
                <a:pos x="279" y="269"/>
              </a:cxn>
              <a:cxn ang="0">
                <a:pos x="275" y="270"/>
              </a:cxn>
              <a:cxn ang="0">
                <a:pos x="275" y="272"/>
              </a:cxn>
              <a:cxn ang="0">
                <a:pos x="274" y="273"/>
              </a:cxn>
              <a:cxn ang="0">
                <a:pos x="270" y="274"/>
              </a:cxn>
              <a:cxn ang="0">
                <a:pos x="226" y="272"/>
              </a:cxn>
              <a:cxn ang="0">
                <a:pos x="143" y="291"/>
              </a:cxn>
              <a:cxn ang="0">
                <a:pos x="166" y="215"/>
              </a:cxn>
            </a:cxnLst>
            <a:rect l="0" t="0" r="r" b="b"/>
            <a:pathLst>
              <a:path w="279" h="291">
                <a:moveTo>
                  <a:pt x="56" y="13"/>
                </a:moveTo>
                <a:lnTo>
                  <a:pt x="105" y="0"/>
                </a:lnTo>
                <a:lnTo>
                  <a:pt x="110" y="0"/>
                </a:lnTo>
                <a:lnTo>
                  <a:pt x="114" y="0"/>
                </a:lnTo>
                <a:lnTo>
                  <a:pt x="120" y="1"/>
                </a:lnTo>
                <a:lnTo>
                  <a:pt x="125" y="1"/>
                </a:lnTo>
                <a:lnTo>
                  <a:pt x="129" y="2"/>
                </a:lnTo>
                <a:lnTo>
                  <a:pt x="134" y="2"/>
                </a:lnTo>
                <a:lnTo>
                  <a:pt x="140" y="3"/>
                </a:lnTo>
                <a:lnTo>
                  <a:pt x="145" y="4"/>
                </a:lnTo>
                <a:lnTo>
                  <a:pt x="118" y="43"/>
                </a:lnTo>
                <a:lnTo>
                  <a:pt x="51" y="116"/>
                </a:lnTo>
                <a:lnTo>
                  <a:pt x="51" y="119"/>
                </a:lnTo>
                <a:lnTo>
                  <a:pt x="46" y="123"/>
                </a:lnTo>
                <a:lnTo>
                  <a:pt x="3" y="111"/>
                </a:lnTo>
                <a:lnTo>
                  <a:pt x="0" y="109"/>
                </a:lnTo>
                <a:lnTo>
                  <a:pt x="26" y="80"/>
                </a:lnTo>
                <a:lnTo>
                  <a:pt x="56" y="14"/>
                </a:lnTo>
                <a:lnTo>
                  <a:pt x="56" y="13"/>
                </a:lnTo>
                <a:close/>
                <a:moveTo>
                  <a:pt x="165" y="9"/>
                </a:moveTo>
                <a:lnTo>
                  <a:pt x="171" y="11"/>
                </a:lnTo>
                <a:lnTo>
                  <a:pt x="178" y="14"/>
                </a:lnTo>
                <a:lnTo>
                  <a:pt x="183" y="17"/>
                </a:lnTo>
                <a:lnTo>
                  <a:pt x="188" y="20"/>
                </a:lnTo>
                <a:lnTo>
                  <a:pt x="193" y="23"/>
                </a:lnTo>
                <a:lnTo>
                  <a:pt x="197" y="27"/>
                </a:lnTo>
                <a:lnTo>
                  <a:pt x="202" y="30"/>
                </a:lnTo>
                <a:lnTo>
                  <a:pt x="205" y="34"/>
                </a:lnTo>
                <a:lnTo>
                  <a:pt x="210" y="34"/>
                </a:lnTo>
                <a:lnTo>
                  <a:pt x="215" y="50"/>
                </a:lnTo>
                <a:lnTo>
                  <a:pt x="217" y="50"/>
                </a:lnTo>
                <a:lnTo>
                  <a:pt x="221" y="52"/>
                </a:lnTo>
                <a:lnTo>
                  <a:pt x="223" y="55"/>
                </a:lnTo>
                <a:lnTo>
                  <a:pt x="226" y="59"/>
                </a:lnTo>
                <a:lnTo>
                  <a:pt x="228" y="62"/>
                </a:lnTo>
                <a:lnTo>
                  <a:pt x="231" y="66"/>
                </a:lnTo>
                <a:lnTo>
                  <a:pt x="234" y="69"/>
                </a:lnTo>
                <a:lnTo>
                  <a:pt x="237" y="72"/>
                </a:lnTo>
                <a:lnTo>
                  <a:pt x="237" y="78"/>
                </a:lnTo>
                <a:lnTo>
                  <a:pt x="193" y="63"/>
                </a:lnTo>
                <a:lnTo>
                  <a:pt x="195" y="38"/>
                </a:lnTo>
                <a:lnTo>
                  <a:pt x="195" y="31"/>
                </a:lnTo>
                <a:lnTo>
                  <a:pt x="175" y="18"/>
                </a:lnTo>
                <a:lnTo>
                  <a:pt x="166" y="18"/>
                </a:lnTo>
                <a:lnTo>
                  <a:pt x="164" y="14"/>
                </a:lnTo>
                <a:lnTo>
                  <a:pt x="165" y="9"/>
                </a:lnTo>
                <a:close/>
                <a:moveTo>
                  <a:pt x="249" y="90"/>
                </a:moveTo>
                <a:lnTo>
                  <a:pt x="249" y="90"/>
                </a:lnTo>
                <a:lnTo>
                  <a:pt x="249" y="91"/>
                </a:lnTo>
                <a:lnTo>
                  <a:pt x="249" y="91"/>
                </a:lnTo>
                <a:lnTo>
                  <a:pt x="250" y="92"/>
                </a:lnTo>
                <a:lnTo>
                  <a:pt x="250" y="93"/>
                </a:lnTo>
                <a:lnTo>
                  <a:pt x="250" y="93"/>
                </a:lnTo>
                <a:lnTo>
                  <a:pt x="250" y="94"/>
                </a:lnTo>
                <a:lnTo>
                  <a:pt x="250" y="94"/>
                </a:lnTo>
                <a:lnTo>
                  <a:pt x="253" y="96"/>
                </a:lnTo>
                <a:lnTo>
                  <a:pt x="255" y="99"/>
                </a:lnTo>
                <a:lnTo>
                  <a:pt x="257" y="103"/>
                </a:lnTo>
                <a:lnTo>
                  <a:pt x="259" y="107"/>
                </a:lnTo>
                <a:lnTo>
                  <a:pt x="262" y="112"/>
                </a:lnTo>
                <a:lnTo>
                  <a:pt x="264" y="117"/>
                </a:lnTo>
                <a:lnTo>
                  <a:pt x="266" y="124"/>
                </a:lnTo>
                <a:lnTo>
                  <a:pt x="268" y="131"/>
                </a:lnTo>
                <a:lnTo>
                  <a:pt x="230" y="151"/>
                </a:lnTo>
                <a:lnTo>
                  <a:pt x="195" y="174"/>
                </a:lnTo>
                <a:lnTo>
                  <a:pt x="141" y="208"/>
                </a:lnTo>
                <a:lnTo>
                  <a:pt x="161" y="178"/>
                </a:lnTo>
                <a:lnTo>
                  <a:pt x="199" y="151"/>
                </a:lnTo>
                <a:lnTo>
                  <a:pt x="224" y="144"/>
                </a:lnTo>
                <a:lnTo>
                  <a:pt x="242" y="132"/>
                </a:lnTo>
                <a:lnTo>
                  <a:pt x="249" y="119"/>
                </a:lnTo>
                <a:lnTo>
                  <a:pt x="247" y="91"/>
                </a:lnTo>
                <a:lnTo>
                  <a:pt x="249" y="90"/>
                </a:lnTo>
                <a:close/>
                <a:moveTo>
                  <a:pt x="272" y="155"/>
                </a:moveTo>
                <a:lnTo>
                  <a:pt x="274" y="172"/>
                </a:lnTo>
                <a:lnTo>
                  <a:pt x="275" y="189"/>
                </a:lnTo>
                <a:lnTo>
                  <a:pt x="277" y="206"/>
                </a:lnTo>
                <a:lnTo>
                  <a:pt x="278" y="222"/>
                </a:lnTo>
                <a:lnTo>
                  <a:pt x="279" y="237"/>
                </a:lnTo>
                <a:lnTo>
                  <a:pt x="279" y="250"/>
                </a:lnTo>
                <a:lnTo>
                  <a:pt x="279" y="261"/>
                </a:lnTo>
                <a:lnTo>
                  <a:pt x="279" y="269"/>
                </a:lnTo>
                <a:lnTo>
                  <a:pt x="277" y="270"/>
                </a:lnTo>
                <a:lnTo>
                  <a:pt x="275" y="270"/>
                </a:lnTo>
                <a:lnTo>
                  <a:pt x="275" y="271"/>
                </a:lnTo>
                <a:lnTo>
                  <a:pt x="275" y="272"/>
                </a:lnTo>
                <a:lnTo>
                  <a:pt x="275" y="273"/>
                </a:lnTo>
                <a:lnTo>
                  <a:pt x="274" y="273"/>
                </a:lnTo>
                <a:lnTo>
                  <a:pt x="273" y="274"/>
                </a:lnTo>
                <a:lnTo>
                  <a:pt x="270" y="274"/>
                </a:lnTo>
                <a:lnTo>
                  <a:pt x="270" y="278"/>
                </a:lnTo>
                <a:lnTo>
                  <a:pt x="226" y="272"/>
                </a:lnTo>
                <a:lnTo>
                  <a:pt x="178" y="281"/>
                </a:lnTo>
                <a:lnTo>
                  <a:pt x="143" y="291"/>
                </a:lnTo>
                <a:lnTo>
                  <a:pt x="129" y="250"/>
                </a:lnTo>
                <a:lnTo>
                  <a:pt x="166" y="215"/>
                </a:lnTo>
                <a:lnTo>
                  <a:pt x="272" y="155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88" name="Freeform 40"/>
          <p:cNvSpPr>
            <a:spLocks/>
          </p:cNvSpPr>
          <p:nvPr/>
        </p:nvSpPr>
        <p:spPr bwMode="auto">
          <a:xfrm>
            <a:off x="5957258" y="4383080"/>
            <a:ext cx="490537" cy="304800"/>
          </a:xfrm>
          <a:custGeom>
            <a:avLst/>
            <a:gdLst/>
            <a:ahLst/>
            <a:cxnLst>
              <a:cxn ang="0">
                <a:pos x="34" y="101"/>
              </a:cxn>
              <a:cxn ang="0">
                <a:pos x="51" y="139"/>
              </a:cxn>
              <a:cxn ang="0">
                <a:pos x="82" y="135"/>
              </a:cxn>
              <a:cxn ang="0">
                <a:pos x="114" y="130"/>
              </a:cxn>
              <a:cxn ang="0">
                <a:pos x="143" y="126"/>
              </a:cxn>
              <a:cxn ang="0">
                <a:pos x="159" y="129"/>
              </a:cxn>
              <a:cxn ang="0">
                <a:pos x="160" y="137"/>
              </a:cxn>
              <a:cxn ang="0">
                <a:pos x="162" y="147"/>
              </a:cxn>
              <a:cxn ang="0">
                <a:pos x="163" y="156"/>
              </a:cxn>
              <a:cxn ang="0">
                <a:pos x="162" y="160"/>
              </a:cxn>
              <a:cxn ang="0">
                <a:pos x="158" y="167"/>
              </a:cxn>
              <a:cxn ang="0">
                <a:pos x="156" y="175"/>
              </a:cxn>
              <a:cxn ang="0">
                <a:pos x="154" y="182"/>
              </a:cxn>
              <a:cxn ang="0">
                <a:pos x="159" y="185"/>
              </a:cxn>
              <a:cxn ang="0">
                <a:pos x="171" y="181"/>
              </a:cxn>
              <a:cxn ang="0">
                <a:pos x="186" y="174"/>
              </a:cxn>
              <a:cxn ang="0">
                <a:pos x="207" y="161"/>
              </a:cxn>
              <a:cxn ang="0">
                <a:pos x="225" y="153"/>
              </a:cxn>
              <a:cxn ang="0">
                <a:pos x="237" y="150"/>
              </a:cxn>
              <a:cxn ang="0">
                <a:pos x="244" y="153"/>
              </a:cxn>
              <a:cxn ang="0">
                <a:pos x="246" y="163"/>
              </a:cxn>
              <a:cxn ang="0">
                <a:pos x="247" y="173"/>
              </a:cxn>
              <a:cxn ang="0">
                <a:pos x="248" y="186"/>
              </a:cxn>
              <a:cxn ang="0">
                <a:pos x="282" y="160"/>
              </a:cxn>
              <a:cxn ang="0">
                <a:pos x="309" y="98"/>
              </a:cxn>
              <a:cxn ang="0">
                <a:pos x="266" y="52"/>
              </a:cxn>
              <a:cxn ang="0">
                <a:pos x="162" y="55"/>
              </a:cxn>
              <a:cxn ang="0">
                <a:pos x="77" y="87"/>
              </a:cxn>
              <a:cxn ang="0">
                <a:pos x="43" y="78"/>
              </a:cxn>
              <a:cxn ang="0">
                <a:pos x="71" y="0"/>
              </a:cxn>
              <a:cxn ang="0">
                <a:pos x="45" y="16"/>
              </a:cxn>
              <a:cxn ang="0">
                <a:pos x="1" y="89"/>
              </a:cxn>
            </a:cxnLst>
            <a:rect l="0" t="0" r="r" b="b"/>
            <a:pathLst>
              <a:path w="309" h="192">
                <a:moveTo>
                  <a:pt x="0" y="101"/>
                </a:moveTo>
                <a:lnTo>
                  <a:pt x="34" y="101"/>
                </a:lnTo>
                <a:lnTo>
                  <a:pt x="34" y="140"/>
                </a:lnTo>
                <a:lnTo>
                  <a:pt x="51" y="139"/>
                </a:lnTo>
                <a:lnTo>
                  <a:pt x="66" y="137"/>
                </a:lnTo>
                <a:lnTo>
                  <a:pt x="82" y="135"/>
                </a:lnTo>
                <a:lnTo>
                  <a:pt x="98" y="132"/>
                </a:lnTo>
                <a:lnTo>
                  <a:pt x="114" y="130"/>
                </a:lnTo>
                <a:lnTo>
                  <a:pt x="128" y="128"/>
                </a:lnTo>
                <a:lnTo>
                  <a:pt x="143" y="126"/>
                </a:lnTo>
                <a:lnTo>
                  <a:pt x="159" y="125"/>
                </a:lnTo>
                <a:lnTo>
                  <a:pt x="159" y="129"/>
                </a:lnTo>
                <a:lnTo>
                  <a:pt x="159" y="133"/>
                </a:lnTo>
                <a:lnTo>
                  <a:pt x="160" y="137"/>
                </a:lnTo>
                <a:lnTo>
                  <a:pt x="161" y="143"/>
                </a:lnTo>
                <a:lnTo>
                  <a:pt x="162" y="147"/>
                </a:lnTo>
                <a:lnTo>
                  <a:pt x="163" y="152"/>
                </a:lnTo>
                <a:lnTo>
                  <a:pt x="163" y="156"/>
                </a:lnTo>
                <a:lnTo>
                  <a:pt x="163" y="160"/>
                </a:lnTo>
                <a:lnTo>
                  <a:pt x="162" y="160"/>
                </a:lnTo>
                <a:lnTo>
                  <a:pt x="160" y="164"/>
                </a:lnTo>
                <a:lnTo>
                  <a:pt x="158" y="167"/>
                </a:lnTo>
                <a:lnTo>
                  <a:pt x="157" y="171"/>
                </a:lnTo>
                <a:lnTo>
                  <a:pt x="156" y="175"/>
                </a:lnTo>
                <a:lnTo>
                  <a:pt x="155" y="179"/>
                </a:lnTo>
                <a:lnTo>
                  <a:pt x="154" y="182"/>
                </a:lnTo>
                <a:lnTo>
                  <a:pt x="154" y="185"/>
                </a:lnTo>
                <a:lnTo>
                  <a:pt x="159" y="185"/>
                </a:lnTo>
                <a:lnTo>
                  <a:pt x="164" y="184"/>
                </a:lnTo>
                <a:lnTo>
                  <a:pt x="171" y="181"/>
                </a:lnTo>
                <a:lnTo>
                  <a:pt x="176" y="179"/>
                </a:lnTo>
                <a:lnTo>
                  <a:pt x="186" y="174"/>
                </a:lnTo>
                <a:lnTo>
                  <a:pt x="197" y="168"/>
                </a:lnTo>
                <a:lnTo>
                  <a:pt x="207" y="161"/>
                </a:lnTo>
                <a:lnTo>
                  <a:pt x="219" y="155"/>
                </a:lnTo>
                <a:lnTo>
                  <a:pt x="225" y="153"/>
                </a:lnTo>
                <a:lnTo>
                  <a:pt x="230" y="151"/>
                </a:lnTo>
                <a:lnTo>
                  <a:pt x="237" y="150"/>
                </a:lnTo>
                <a:lnTo>
                  <a:pt x="243" y="150"/>
                </a:lnTo>
                <a:lnTo>
                  <a:pt x="244" y="153"/>
                </a:lnTo>
                <a:lnTo>
                  <a:pt x="245" y="157"/>
                </a:lnTo>
                <a:lnTo>
                  <a:pt x="246" y="163"/>
                </a:lnTo>
                <a:lnTo>
                  <a:pt x="246" y="168"/>
                </a:lnTo>
                <a:lnTo>
                  <a:pt x="247" y="173"/>
                </a:lnTo>
                <a:lnTo>
                  <a:pt x="247" y="179"/>
                </a:lnTo>
                <a:lnTo>
                  <a:pt x="248" y="186"/>
                </a:lnTo>
                <a:lnTo>
                  <a:pt x="248" y="192"/>
                </a:lnTo>
                <a:lnTo>
                  <a:pt x="282" y="160"/>
                </a:lnTo>
                <a:lnTo>
                  <a:pt x="309" y="117"/>
                </a:lnTo>
                <a:lnTo>
                  <a:pt x="309" y="98"/>
                </a:lnTo>
                <a:lnTo>
                  <a:pt x="289" y="67"/>
                </a:lnTo>
                <a:lnTo>
                  <a:pt x="266" y="52"/>
                </a:lnTo>
                <a:lnTo>
                  <a:pt x="220" y="46"/>
                </a:lnTo>
                <a:lnTo>
                  <a:pt x="162" y="55"/>
                </a:lnTo>
                <a:lnTo>
                  <a:pt x="133" y="69"/>
                </a:lnTo>
                <a:lnTo>
                  <a:pt x="77" y="87"/>
                </a:lnTo>
                <a:lnTo>
                  <a:pt x="52" y="87"/>
                </a:lnTo>
                <a:lnTo>
                  <a:pt x="43" y="78"/>
                </a:lnTo>
                <a:lnTo>
                  <a:pt x="38" y="60"/>
                </a:lnTo>
                <a:lnTo>
                  <a:pt x="71" y="0"/>
                </a:lnTo>
                <a:lnTo>
                  <a:pt x="69" y="0"/>
                </a:lnTo>
                <a:lnTo>
                  <a:pt x="45" y="16"/>
                </a:lnTo>
                <a:lnTo>
                  <a:pt x="11" y="63"/>
                </a:lnTo>
                <a:lnTo>
                  <a:pt x="1" y="89"/>
                </a:lnTo>
                <a:lnTo>
                  <a:pt x="0" y="101"/>
                </a:lnTo>
                <a:close/>
              </a:path>
            </a:pathLst>
          </a:custGeom>
          <a:solidFill>
            <a:srgbClr val="3DBF3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89" name="Freeform 41"/>
          <p:cNvSpPr>
            <a:spLocks/>
          </p:cNvSpPr>
          <p:nvPr/>
        </p:nvSpPr>
        <p:spPr bwMode="auto">
          <a:xfrm>
            <a:off x="5327021" y="3935405"/>
            <a:ext cx="303212" cy="576262"/>
          </a:xfrm>
          <a:custGeom>
            <a:avLst/>
            <a:gdLst/>
            <a:ahLst/>
            <a:cxnLst>
              <a:cxn ang="0">
                <a:pos x="0" y="28"/>
              </a:cxn>
              <a:cxn ang="0">
                <a:pos x="132" y="0"/>
              </a:cxn>
              <a:cxn ang="0">
                <a:pos x="180" y="243"/>
              </a:cxn>
              <a:cxn ang="0">
                <a:pos x="191" y="347"/>
              </a:cxn>
              <a:cxn ang="0">
                <a:pos x="80" y="363"/>
              </a:cxn>
              <a:cxn ang="0">
                <a:pos x="57" y="215"/>
              </a:cxn>
              <a:cxn ang="0">
                <a:pos x="13" y="80"/>
              </a:cxn>
              <a:cxn ang="0">
                <a:pos x="0" y="28"/>
              </a:cxn>
            </a:cxnLst>
            <a:rect l="0" t="0" r="r" b="b"/>
            <a:pathLst>
              <a:path w="191" h="363">
                <a:moveTo>
                  <a:pt x="0" y="28"/>
                </a:moveTo>
                <a:lnTo>
                  <a:pt x="132" y="0"/>
                </a:lnTo>
                <a:lnTo>
                  <a:pt x="180" y="243"/>
                </a:lnTo>
                <a:lnTo>
                  <a:pt x="191" y="347"/>
                </a:lnTo>
                <a:lnTo>
                  <a:pt x="80" y="363"/>
                </a:lnTo>
                <a:lnTo>
                  <a:pt x="57" y="215"/>
                </a:lnTo>
                <a:lnTo>
                  <a:pt x="13" y="80"/>
                </a:lnTo>
                <a:lnTo>
                  <a:pt x="0" y="28"/>
                </a:lnTo>
                <a:close/>
              </a:path>
            </a:pathLst>
          </a:custGeom>
          <a:solidFill>
            <a:srgbClr val="33CC3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90" name="Freeform 42"/>
          <p:cNvSpPr>
            <a:spLocks/>
          </p:cNvSpPr>
          <p:nvPr/>
        </p:nvSpPr>
        <p:spPr bwMode="auto">
          <a:xfrm>
            <a:off x="5352421" y="3975092"/>
            <a:ext cx="261937" cy="496887"/>
          </a:xfrm>
          <a:custGeom>
            <a:avLst/>
            <a:gdLst/>
            <a:ahLst/>
            <a:cxnLst>
              <a:cxn ang="0">
                <a:pos x="0" y="25"/>
              </a:cxn>
              <a:cxn ang="0">
                <a:pos x="16" y="22"/>
              </a:cxn>
              <a:cxn ang="0">
                <a:pos x="30" y="19"/>
              </a:cxn>
              <a:cxn ang="0">
                <a:pos x="45" y="16"/>
              </a:cxn>
              <a:cxn ang="0">
                <a:pos x="60" y="13"/>
              </a:cxn>
              <a:cxn ang="0">
                <a:pos x="75" y="10"/>
              </a:cxn>
              <a:cxn ang="0">
                <a:pos x="90" y="6"/>
              </a:cxn>
              <a:cxn ang="0">
                <a:pos x="105" y="3"/>
              </a:cxn>
              <a:cxn ang="0">
                <a:pos x="121" y="0"/>
              </a:cxn>
              <a:cxn ang="0">
                <a:pos x="126" y="26"/>
              </a:cxn>
              <a:cxn ang="0">
                <a:pos x="131" y="54"/>
              </a:cxn>
              <a:cxn ang="0">
                <a:pos x="136" y="81"/>
              </a:cxn>
              <a:cxn ang="0">
                <a:pos x="142" y="107"/>
              </a:cxn>
              <a:cxn ang="0">
                <a:pos x="147" y="135"/>
              </a:cxn>
              <a:cxn ang="0">
                <a:pos x="152" y="162"/>
              </a:cxn>
              <a:cxn ang="0">
                <a:pos x="157" y="188"/>
              </a:cxn>
              <a:cxn ang="0">
                <a:pos x="163" y="216"/>
              </a:cxn>
              <a:cxn ang="0">
                <a:pos x="164" y="226"/>
              </a:cxn>
              <a:cxn ang="0">
                <a:pos x="164" y="237"/>
              </a:cxn>
              <a:cxn ang="0">
                <a:pos x="164" y="247"/>
              </a:cxn>
              <a:cxn ang="0">
                <a:pos x="164" y="258"/>
              </a:cxn>
              <a:cxn ang="0">
                <a:pos x="165" y="268"/>
              </a:cxn>
              <a:cxn ang="0">
                <a:pos x="165" y="279"/>
              </a:cxn>
              <a:cxn ang="0">
                <a:pos x="165" y="289"/>
              </a:cxn>
              <a:cxn ang="0">
                <a:pos x="165" y="300"/>
              </a:cxn>
              <a:cxn ang="0">
                <a:pos x="153" y="302"/>
              </a:cxn>
              <a:cxn ang="0">
                <a:pos x="142" y="303"/>
              </a:cxn>
              <a:cxn ang="0">
                <a:pos x="129" y="305"/>
              </a:cxn>
              <a:cxn ang="0">
                <a:pos x="118" y="306"/>
              </a:cxn>
              <a:cxn ang="0">
                <a:pos x="105" y="308"/>
              </a:cxn>
              <a:cxn ang="0">
                <a:pos x="93" y="310"/>
              </a:cxn>
              <a:cxn ang="0">
                <a:pos x="81" y="311"/>
              </a:cxn>
              <a:cxn ang="0">
                <a:pos x="69" y="313"/>
              </a:cxn>
              <a:cxn ang="0">
                <a:pos x="66" y="299"/>
              </a:cxn>
              <a:cxn ang="0">
                <a:pos x="63" y="284"/>
              </a:cxn>
              <a:cxn ang="0">
                <a:pos x="60" y="269"/>
              </a:cxn>
              <a:cxn ang="0">
                <a:pos x="57" y="255"/>
              </a:cxn>
              <a:cxn ang="0">
                <a:pos x="53" y="241"/>
              </a:cxn>
              <a:cxn ang="0">
                <a:pos x="50" y="226"/>
              </a:cxn>
              <a:cxn ang="0">
                <a:pos x="47" y="211"/>
              </a:cxn>
              <a:cxn ang="0">
                <a:pos x="44" y="197"/>
              </a:cxn>
              <a:cxn ang="0">
                <a:pos x="40" y="181"/>
              </a:cxn>
              <a:cxn ang="0">
                <a:pos x="35" y="165"/>
              </a:cxn>
              <a:cxn ang="0">
                <a:pos x="29" y="149"/>
              </a:cxn>
              <a:cxn ang="0">
                <a:pos x="24" y="133"/>
              </a:cxn>
              <a:cxn ang="0">
                <a:pos x="19" y="117"/>
              </a:cxn>
              <a:cxn ang="0">
                <a:pos x="13" y="101"/>
              </a:cxn>
              <a:cxn ang="0">
                <a:pos x="8" y="85"/>
              </a:cxn>
              <a:cxn ang="0">
                <a:pos x="3" y="70"/>
              </a:cxn>
              <a:cxn ang="0">
                <a:pos x="3" y="64"/>
              </a:cxn>
              <a:cxn ang="0">
                <a:pos x="2" y="58"/>
              </a:cxn>
              <a:cxn ang="0">
                <a:pos x="2" y="53"/>
              </a:cxn>
              <a:cxn ang="0">
                <a:pos x="2" y="47"/>
              </a:cxn>
              <a:cxn ang="0">
                <a:pos x="1" y="42"/>
              </a:cxn>
              <a:cxn ang="0">
                <a:pos x="1" y="36"/>
              </a:cxn>
              <a:cxn ang="0">
                <a:pos x="1" y="31"/>
              </a:cxn>
              <a:cxn ang="0">
                <a:pos x="0" y="25"/>
              </a:cxn>
            </a:cxnLst>
            <a:rect l="0" t="0" r="r" b="b"/>
            <a:pathLst>
              <a:path w="165" h="313">
                <a:moveTo>
                  <a:pt x="0" y="25"/>
                </a:moveTo>
                <a:lnTo>
                  <a:pt x="16" y="22"/>
                </a:lnTo>
                <a:lnTo>
                  <a:pt x="30" y="19"/>
                </a:lnTo>
                <a:lnTo>
                  <a:pt x="45" y="16"/>
                </a:lnTo>
                <a:lnTo>
                  <a:pt x="60" y="13"/>
                </a:lnTo>
                <a:lnTo>
                  <a:pt x="75" y="10"/>
                </a:lnTo>
                <a:lnTo>
                  <a:pt x="90" y="6"/>
                </a:lnTo>
                <a:lnTo>
                  <a:pt x="105" y="3"/>
                </a:lnTo>
                <a:lnTo>
                  <a:pt x="121" y="0"/>
                </a:lnTo>
                <a:lnTo>
                  <a:pt x="126" y="26"/>
                </a:lnTo>
                <a:lnTo>
                  <a:pt x="131" y="54"/>
                </a:lnTo>
                <a:lnTo>
                  <a:pt x="136" y="81"/>
                </a:lnTo>
                <a:lnTo>
                  <a:pt x="142" y="107"/>
                </a:lnTo>
                <a:lnTo>
                  <a:pt x="147" y="135"/>
                </a:lnTo>
                <a:lnTo>
                  <a:pt x="152" y="162"/>
                </a:lnTo>
                <a:lnTo>
                  <a:pt x="157" y="188"/>
                </a:lnTo>
                <a:lnTo>
                  <a:pt x="163" y="216"/>
                </a:lnTo>
                <a:lnTo>
                  <a:pt x="164" y="226"/>
                </a:lnTo>
                <a:lnTo>
                  <a:pt x="164" y="237"/>
                </a:lnTo>
                <a:lnTo>
                  <a:pt x="164" y="247"/>
                </a:lnTo>
                <a:lnTo>
                  <a:pt x="164" y="258"/>
                </a:lnTo>
                <a:lnTo>
                  <a:pt x="165" y="268"/>
                </a:lnTo>
                <a:lnTo>
                  <a:pt x="165" y="279"/>
                </a:lnTo>
                <a:lnTo>
                  <a:pt x="165" y="289"/>
                </a:lnTo>
                <a:lnTo>
                  <a:pt x="165" y="300"/>
                </a:lnTo>
                <a:lnTo>
                  <a:pt x="153" y="302"/>
                </a:lnTo>
                <a:lnTo>
                  <a:pt x="142" y="303"/>
                </a:lnTo>
                <a:lnTo>
                  <a:pt x="129" y="305"/>
                </a:lnTo>
                <a:lnTo>
                  <a:pt x="118" y="306"/>
                </a:lnTo>
                <a:lnTo>
                  <a:pt x="105" y="308"/>
                </a:lnTo>
                <a:lnTo>
                  <a:pt x="93" y="310"/>
                </a:lnTo>
                <a:lnTo>
                  <a:pt x="81" y="311"/>
                </a:lnTo>
                <a:lnTo>
                  <a:pt x="69" y="313"/>
                </a:lnTo>
                <a:lnTo>
                  <a:pt x="66" y="299"/>
                </a:lnTo>
                <a:lnTo>
                  <a:pt x="63" y="284"/>
                </a:lnTo>
                <a:lnTo>
                  <a:pt x="60" y="269"/>
                </a:lnTo>
                <a:lnTo>
                  <a:pt x="57" y="255"/>
                </a:lnTo>
                <a:lnTo>
                  <a:pt x="53" y="241"/>
                </a:lnTo>
                <a:lnTo>
                  <a:pt x="50" y="226"/>
                </a:lnTo>
                <a:lnTo>
                  <a:pt x="47" y="211"/>
                </a:lnTo>
                <a:lnTo>
                  <a:pt x="44" y="197"/>
                </a:lnTo>
                <a:lnTo>
                  <a:pt x="40" y="181"/>
                </a:lnTo>
                <a:lnTo>
                  <a:pt x="35" y="165"/>
                </a:lnTo>
                <a:lnTo>
                  <a:pt x="29" y="149"/>
                </a:lnTo>
                <a:lnTo>
                  <a:pt x="24" y="133"/>
                </a:lnTo>
                <a:lnTo>
                  <a:pt x="19" y="117"/>
                </a:lnTo>
                <a:lnTo>
                  <a:pt x="13" y="101"/>
                </a:lnTo>
                <a:lnTo>
                  <a:pt x="8" y="85"/>
                </a:lnTo>
                <a:lnTo>
                  <a:pt x="3" y="70"/>
                </a:lnTo>
                <a:lnTo>
                  <a:pt x="3" y="64"/>
                </a:lnTo>
                <a:lnTo>
                  <a:pt x="2" y="58"/>
                </a:lnTo>
                <a:lnTo>
                  <a:pt x="2" y="53"/>
                </a:lnTo>
                <a:lnTo>
                  <a:pt x="2" y="47"/>
                </a:lnTo>
                <a:lnTo>
                  <a:pt x="1" y="42"/>
                </a:lnTo>
                <a:lnTo>
                  <a:pt x="1" y="36"/>
                </a:lnTo>
                <a:lnTo>
                  <a:pt x="1" y="31"/>
                </a:lnTo>
                <a:lnTo>
                  <a:pt x="0" y="25"/>
                </a:lnTo>
                <a:close/>
              </a:path>
            </a:pathLst>
          </a:custGeom>
          <a:solidFill>
            <a:srgbClr val="35D13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91" name="Freeform 43"/>
          <p:cNvSpPr>
            <a:spLocks/>
          </p:cNvSpPr>
          <p:nvPr/>
        </p:nvSpPr>
        <p:spPr bwMode="auto">
          <a:xfrm>
            <a:off x="5366708" y="4013192"/>
            <a:ext cx="244475" cy="420687"/>
          </a:xfrm>
          <a:custGeom>
            <a:avLst/>
            <a:gdLst/>
            <a:ahLst/>
            <a:cxnLst>
              <a:cxn ang="0">
                <a:pos x="8" y="23"/>
              </a:cxn>
              <a:cxn ang="0">
                <a:pos x="21" y="20"/>
              </a:cxn>
              <a:cxn ang="0">
                <a:pos x="35" y="18"/>
              </a:cxn>
              <a:cxn ang="0">
                <a:pos x="48" y="15"/>
              </a:cxn>
              <a:cxn ang="0">
                <a:pos x="61" y="12"/>
              </a:cxn>
              <a:cxn ang="0">
                <a:pos x="75" y="9"/>
              </a:cxn>
              <a:cxn ang="0">
                <a:pos x="89" y="6"/>
              </a:cxn>
              <a:cxn ang="0">
                <a:pos x="102" y="4"/>
              </a:cxn>
              <a:cxn ang="0">
                <a:pos x="116" y="0"/>
              </a:cxn>
              <a:cxn ang="0">
                <a:pos x="120" y="23"/>
              </a:cxn>
              <a:cxn ang="0">
                <a:pos x="125" y="48"/>
              </a:cxn>
              <a:cxn ang="0">
                <a:pos x="130" y="71"/>
              </a:cxn>
              <a:cxn ang="0">
                <a:pos x="135" y="95"/>
              </a:cxn>
              <a:cxn ang="0">
                <a:pos x="139" y="118"/>
              </a:cxn>
              <a:cxn ang="0">
                <a:pos x="144" y="142"/>
              </a:cxn>
              <a:cxn ang="0">
                <a:pos x="150" y="165"/>
              </a:cxn>
              <a:cxn ang="0">
                <a:pos x="154" y="190"/>
              </a:cxn>
              <a:cxn ang="0">
                <a:pos x="153" y="198"/>
              </a:cxn>
              <a:cxn ang="0">
                <a:pos x="152" y="205"/>
              </a:cxn>
              <a:cxn ang="0">
                <a:pos x="151" y="214"/>
              </a:cxn>
              <a:cxn ang="0">
                <a:pos x="150" y="222"/>
              </a:cxn>
              <a:cxn ang="0">
                <a:pos x="148" y="229"/>
              </a:cxn>
              <a:cxn ang="0">
                <a:pos x="147" y="238"/>
              </a:cxn>
              <a:cxn ang="0">
                <a:pos x="146" y="246"/>
              </a:cxn>
              <a:cxn ang="0">
                <a:pos x="146" y="254"/>
              </a:cxn>
              <a:cxn ang="0">
                <a:pos x="136" y="256"/>
              </a:cxn>
              <a:cxn ang="0">
                <a:pos x="125" y="257"/>
              </a:cxn>
              <a:cxn ang="0">
                <a:pos x="116" y="258"/>
              </a:cxn>
              <a:cxn ang="0">
                <a:pos x="105" y="260"/>
              </a:cxn>
              <a:cxn ang="0">
                <a:pos x="95" y="261"/>
              </a:cxn>
              <a:cxn ang="0">
                <a:pos x="85" y="262"/>
              </a:cxn>
              <a:cxn ang="0">
                <a:pos x="75" y="263"/>
              </a:cxn>
              <a:cxn ang="0">
                <a:pos x="65" y="265"/>
              </a:cxn>
              <a:cxn ang="0">
                <a:pos x="61" y="255"/>
              </a:cxn>
              <a:cxn ang="0">
                <a:pos x="58" y="243"/>
              </a:cxn>
              <a:cxn ang="0">
                <a:pos x="55" y="233"/>
              </a:cxn>
              <a:cxn ang="0">
                <a:pos x="52" y="222"/>
              </a:cxn>
              <a:cxn ang="0">
                <a:pos x="49" y="212"/>
              </a:cxn>
              <a:cxn ang="0">
                <a:pos x="45" y="201"/>
              </a:cxn>
              <a:cxn ang="0">
                <a:pos x="42" y="191"/>
              </a:cxn>
              <a:cxn ang="0">
                <a:pos x="39" y="180"/>
              </a:cxn>
              <a:cxn ang="0">
                <a:pos x="34" y="164"/>
              </a:cxn>
              <a:cxn ang="0">
                <a:pos x="29" y="150"/>
              </a:cxn>
              <a:cxn ang="0">
                <a:pos x="24" y="135"/>
              </a:cxn>
              <a:cxn ang="0">
                <a:pos x="19" y="120"/>
              </a:cxn>
              <a:cxn ang="0">
                <a:pos x="15" y="104"/>
              </a:cxn>
              <a:cxn ang="0">
                <a:pos x="10" y="90"/>
              </a:cxn>
              <a:cxn ang="0">
                <a:pos x="6" y="75"/>
              </a:cxn>
              <a:cxn ang="0">
                <a:pos x="0" y="59"/>
              </a:cxn>
              <a:cxn ang="0">
                <a:pos x="1" y="55"/>
              </a:cxn>
              <a:cxn ang="0">
                <a:pos x="2" y="51"/>
              </a:cxn>
              <a:cxn ang="0">
                <a:pos x="3" y="47"/>
              </a:cxn>
              <a:cxn ang="0">
                <a:pos x="3" y="41"/>
              </a:cxn>
              <a:cxn ang="0">
                <a:pos x="4" y="37"/>
              </a:cxn>
              <a:cxn ang="0">
                <a:pos x="6" y="33"/>
              </a:cxn>
              <a:cxn ang="0">
                <a:pos x="7" y="29"/>
              </a:cxn>
              <a:cxn ang="0">
                <a:pos x="8" y="23"/>
              </a:cxn>
            </a:cxnLst>
            <a:rect l="0" t="0" r="r" b="b"/>
            <a:pathLst>
              <a:path w="154" h="265">
                <a:moveTo>
                  <a:pt x="8" y="23"/>
                </a:moveTo>
                <a:lnTo>
                  <a:pt x="21" y="20"/>
                </a:lnTo>
                <a:lnTo>
                  <a:pt x="35" y="18"/>
                </a:lnTo>
                <a:lnTo>
                  <a:pt x="48" y="15"/>
                </a:lnTo>
                <a:lnTo>
                  <a:pt x="61" y="12"/>
                </a:lnTo>
                <a:lnTo>
                  <a:pt x="75" y="9"/>
                </a:lnTo>
                <a:lnTo>
                  <a:pt x="89" y="6"/>
                </a:lnTo>
                <a:lnTo>
                  <a:pt x="102" y="4"/>
                </a:lnTo>
                <a:lnTo>
                  <a:pt x="116" y="0"/>
                </a:lnTo>
                <a:lnTo>
                  <a:pt x="120" y="23"/>
                </a:lnTo>
                <a:lnTo>
                  <a:pt x="125" y="48"/>
                </a:lnTo>
                <a:lnTo>
                  <a:pt x="130" y="71"/>
                </a:lnTo>
                <a:lnTo>
                  <a:pt x="135" y="95"/>
                </a:lnTo>
                <a:lnTo>
                  <a:pt x="139" y="118"/>
                </a:lnTo>
                <a:lnTo>
                  <a:pt x="144" y="142"/>
                </a:lnTo>
                <a:lnTo>
                  <a:pt x="150" y="165"/>
                </a:lnTo>
                <a:lnTo>
                  <a:pt x="154" y="190"/>
                </a:lnTo>
                <a:lnTo>
                  <a:pt x="153" y="198"/>
                </a:lnTo>
                <a:lnTo>
                  <a:pt x="152" y="205"/>
                </a:lnTo>
                <a:lnTo>
                  <a:pt x="151" y="214"/>
                </a:lnTo>
                <a:lnTo>
                  <a:pt x="150" y="222"/>
                </a:lnTo>
                <a:lnTo>
                  <a:pt x="148" y="229"/>
                </a:lnTo>
                <a:lnTo>
                  <a:pt x="147" y="238"/>
                </a:lnTo>
                <a:lnTo>
                  <a:pt x="146" y="246"/>
                </a:lnTo>
                <a:lnTo>
                  <a:pt x="146" y="254"/>
                </a:lnTo>
                <a:lnTo>
                  <a:pt x="136" y="256"/>
                </a:lnTo>
                <a:lnTo>
                  <a:pt x="125" y="257"/>
                </a:lnTo>
                <a:lnTo>
                  <a:pt x="116" y="258"/>
                </a:lnTo>
                <a:lnTo>
                  <a:pt x="105" y="260"/>
                </a:lnTo>
                <a:lnTo>
                  <a:pt x="95" y="261"/>
                </a:lnTo>
                <a:lnTo>
                  <a:pt x="85" y="262"/>
                </a:lnTo>
                <a:lnTo>
                  <a:pt x="75" y="263"/>
                </a:lnTo>
                <a:lnTo>
                  <a:pt x="65" y="265"/>
                </a:lnTo>
                <a:lnTo>
                  <a:pt x="61" y="255"/>
                </a:lnTo>
                <a:lnTo>
                  <a:pt x="58" y="243"/>
                </a:lnTo>
                <a:lnTo>
                  <a:pt x="55" y="233"/>
                </a:lnTo>
                <a:lnTo>
                  <a:pt x="52" y="222"/>
                </a:lnTo>
                <a:lnTo>
                  <a:pt x="49" y="212"/>
                </a:lnTo>
                <a:lnTo>
                  <a:pt x="45" y="201"/>
                </a:lnTo>
                <a:lnTo>
                  <a:pt x="42" y="191"/>
                </a:lnTo>
                <a:lnTo>
                  <a:pt x="39" y="180"/>
                </a:lnTo>
                <a:lnTo>
                  <a:pt x="34" y="164"/>
                </a:lnTo>
                <a:lnTo>
                  <a:pt x="29" y="150"/>
                </a:lnTo>
                <a:lnTo>
                  <a:pt x="24" y="135"/>
                </a:lnTo>
                <a:lnTo>
                  <a:pt x="19" y="120"/>
                </a:lnTo>
                <a:lnTo>
                  <a:pt x="15" y="104"/>
                </a:lnTo>
                <a:lnTo>
                  <a:pt x="10" y="90"/>
                </a:lnTo>
                <a:lnTo>
                  <a:pt x="6" y="75"/>
                </a:lnTo>
                <a:lnTo>
                  <a:pt x="0" y="59"/>
                </a:lnTo>
                <a:lnTo>
                  <a:pt x="1" y="55"/>
                </a:lnTo>
                <a:lnTo>
                  <a:pt x="2" y="51"/>
                </a:lnTo>
                <a:lnTo>
                  <a:pt x="3" y="47"/>
                </a:lnTo>
                <a:lnTo>
                  <a:pt x="3" y="41"/>
                </a:lnTo>
                <a:lnTo>
                  <a:pt x="4" y="37"/>
                </a:lnTo>
                <a:lnTo>
                  <a:pt x="6" y="33"/>
                </a:lnTo>
                <a:lnTo>
                  <a:pt x="7" y="29"/>
                </a:lnTo>
                <a:lnTo>
                  <a:pt x="8" y="23"/>
                </a:lnTo>
                <a:close/>
              </a:path>
            </a:pathLst>
          </a:custGeom>
          <a:solidFill>
            <a:srgbClr val="36D63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92" name="Freeform 44"/>
          <p:cNvSpPr>
            <a:spLocks/>
          </p:cNvSpPr>
          <p:nvPr/>
        </p:nvSpPr>
        <p:spPr bwMode="auto">
          <a:xfrm>
            <a:off x="5377821" y="4052880"/>
            <a:ext cx="233362" cy="342900"/>
          </a:xfrm>
          <a:custGeom>
            <a:avLst/>
            <a:gdLst/>
            <a:ahLst/>
            <a:cxnLst>
              <a:cxn ang="0">
                <a:pos x="16" y="22"/>
              </a:cxn>
              <a:cxn ang="0">
                <a:pos x="29" y="18"/>
              </a:cxn>
              <a:cxn ang="0">
                <a:pos x="41" y="15"/>
              </a:cxn>
              <a:cxn ang="0">
                <a:pos x="53" y="13"/>
              </a:cxn>
              <a:cxn ang="0">
                <a:pos x="65" y="10"/>
              </a:cxn>
              <a:cxn ang="0">
                <a:pos x="77" y="8"/>
              </a:cxn>
              <a:cxn ang="0">
                <a:pos x="89" y="5"/>
              </a:cxn>
              <a:cxn ang="0">
                <a:pos x="100" y="2"/>
              </a:cxn>
              <a:cxn ang="0">
                <a:pos x="113" y="0"/>
              </a:cxn>
              <a:cxn ang="0">
                <a:pos x="117" y="20"/>
              </a:cxn>
              <a:cxn ang="0">
                <a:pos x="121" y="41"/>
              </a:cxn>
              <a:cxn ang="0">
                <a:pos x="126" y="60"/>
              </a:cxn>
              <a:cxn ang="0">
                <a:pos x="130" y="80"/>
              </a:cxn>
              <a:cxn ang="0">
                <a:pos x="134" y="101"/>
              </a:cxn>
              <a:cxn ang="0">
                <a:pos x="138" y="121"/>
              </a:cxn>
              <a:cxn ang="0">
                <a:pos x="143" y="142"/>
              </a:cxn>
              <a:cxn ang="0">
                <a:pos x="147" y="162"/>
              </a:cxn>
              <a:cxn ang="0">
                <a:pos x="145" y="168"/>
              </a:cxn>
              <a:cxn ang="0">
                <a:pos x="143" y="174"/>
              </a:cxn>
              <a:cxn ang="0">
                <a:pos x="139" y="179"/>
              </a:cxn>
              <a:cxn ang="0">
                <a:pos x="137" y="185"/>
              </a:cxn>
              <a:cxn ang="0">
                <a:pos x="135" y="191"/>
              </a:cxn>
              <a:cxn ang="0">
                <a:pos x="133" y="196"/>
              </a:cxn>
              <a:cxn ang="0">
                <a:pos x="131" y="201"/>
              </a:cxn>
              <a:cxn ang="0">
                <a:pos x="129" y="207"/>
              </a:cxn>
              <a:cxn ang="0">
                <a:pos x="120" y="209"/>
              </a:cxn>
              <a:cxn ang="0">
                <a:pos x="112" y="210"/>
              </a:cxn>
              <a:cxn ang="0">
                <a:pos x="104" y="211"/>
              </a:cxn>
              <a:cxn ang="0">
                <a:pos x="95" y="212"/>
              </a:cxn>
              <a:cxn ang="0">
                <a:pos x="88" y="213"/>
              </a:cxn>
              <a:cxn ang="0">
                <a:pos x="79" y="214"/>
              </a:cxn>
              <a:cxn ang="0">
                <a:pos x="71" y="215"/>
              </a:cxn>
              <a:cxn ang="0">
                <a:pos x="63" y="216"/>
              </a:cxn>
              <a:cxn ang="0">
                <a:pos x="59" y="209"/>
              </a:cxn>
              <a:cxn ang="0">
                <a:pos x="56" y="202"/>
              </a:cxn>
              <a:cxn ang="0">
                <a:pos x="52" y="195"/>
              </a:cxn>
              <a:cxn ang="0">
                <a:pos x="49" y="189"/>
              </a:cxn>
              <a:cxn ang="0">
                <a:pos x="46" y="182"/>
              </a:cxn>
              <a:cxn ang="0">
                <a:pos x="42" y="175"/>
              </a:cxn>
              <a:cxn ang="0">
                <a:pos x="38" y="169"/>
              </a:cxn>
              <a:cxn ang="0">
                <a:pos x="35" y="161"/>
              </a:cxn>
              <a:cxn ang="0">
                <a:pos x="31" y="148"/>
              </a:cxn>
              <a:cxn ang="0">
                <a:pos x="26" y="133"/>
              </a:cxn>
              <a:cxn ang="0">
                <a:pos x="22" y="119"/>
              </a:cxn>
              <a:cxn ang="0">
                <a:pos x="17" y="106"/>
              </a:cxn>
              <a:cxn ang="0">
                <a:pos x="13" y="91"/>
              </a:cxn>
              <a:cxn ang="0">
                <a:pos x="9" y="77"/>
              </a:cxn>
              <a:cxn ang="0">
                <a:pos x="5" y="63"/>
              </a:cxn>
              <a:cxn ang="0">
                <a:pos x="0" y="49"/>
              </a:cxn>
              <a:cxn ang="0">
                <a:pos x="2" y="46"/>
              </a:cxn>
              <a:cxn ang="0">
                <a:pos x="4" y="42"/>
              </a:cxn>
              <a:cxn ang="0">
                <a:pos x="6" y="38"/>
              </a:cxn>
              <a:cxn ang="0">
                <a:pos x="8" y="35"/>
              </a:cxn>
              <a:cxn ang="0">
                <a:pos x="10" y="31"/>
              </a:cxn>
              <a:cxn ang="0">
                <a:pos x="12" y="28"/>
              </a:cxn>
              <a:cxn ang="0">
                <a:pos x="14" y="25"/>
              </a:cxn>
              <a:cxn ang="0">
                <a:pos x="16" y="22"/>
              </a:cxn>
            </a:cxnLst>
            <a:rect l="0" t="0" r="r" b="b"/>
            <a:pathLst>
              <a:path w="147" h="216">
                <a:moveTo>
                  <a:pt x="16" y="22"/>
                </a:moveTo>
                <a:lnTo>
                  <a:pt x="29" y="18"/>
                </a:lnTo>
                <a:lnTo>
                  <a:pt x="41" y="15"/>
                </a:lnTo>
                <a:lnTo>
                  <a:pt x="53" y="13"/>
                </a:lnTo>
                <a:lnTo>
                  <a:pt x="65" y="10"/>
                </a:lnTo>
                <a:lnTo>
                  <a:pt x="77" y="8"/>
                </a:lnTo>
                <a:lnTo>
                  <a:pt x="89" y="5"/>
                </a:lnTo>
                <a:lnTo>
                  <a:pt x="100" y="2"/>
                </a:lnTo>
                <a:lnTo>
                  <a:pt x="113" y="0"/>
                </a:lnTo>
                <a:lnTo>
                  <a:pt x="117" y="20"/>
                </a:lnTo>
                <a:lnTo>
                  <a:pt x="121" y="41"/>
                </a:lnTo>
                <a:lnTo>
                  <a:pt x="126" y="60"/>
                </a:lnTo>
                <a:lnTo>
                  <a:pt x="130" y="80"/>
                </a:lnTo>
                <a:lnTo>
                  <a:pt x="134" y="101"/>
                </a:lnTo>
                <a:lnTo>
                  <a:pt x="138" y="121"/>
                </a:lnTo>
                <a:lnTo>
                  <a:pt x="143" y="142"/>
                </a:lnTo>
                <a:lnTo>
                  <a:pt x="147" y="162"/>
                </a:lnTo>
                <a:lnTo>
                  <a:pt x="145" y="168"/>
                </a:lnTo>
                <a:lnTo>
                  <a:pt x="143" y="174"/>
                </a:lnTo>
                <a:lnTo>
                  <a:pt x="139" y="179"/>
                </a:lnTo>
                <a:lnTo>
                  <a:pt x="137" y="185"/>
                </a:lnTo>
                <a:lnTo>
                  <a:pt x="135" y="191"/>
                </a:lnTo>
                <a:lnTo>
                  <a:pt x="133" y="196"/>
                </a:lnTo>
                <a:lnTo>
                  <a:pt x="131" y="201"/>
                </a:lnTo>
                <a:lnTo>
                  <a:pt x="129" y="207"/>
                </a:lnTo>
                <a:lnTo>
                  <a:pt x="120" y="209"/>
                </a:lnTo>
                <a:lnTo>
                  <a:pt x="112" y="210"/>
                </a:lnTo>
                <a:lnTo>
                  <a:pt x="104" y="211"/>
                </a:lnTo>
                <a:lnTo>
                  <a:pt x="95" y="212"/>
                </a:lnTo>
                <a:lnTo>
                  <a:pt x="88" y="213"/>
                </a:lnTo>
                <a:lnTo>
                  <a:pt x="79" y="214"/>
                </a:lnTo>
                <a:lnTo>
                  <a:pt x="71" y="215"/>
                </a:lnTo>
                <a:lnTo>
                  <a:pt x="63" y="216"/>
                </a:lnTo>
                <a:lnTo>
                  <a:pt x="59" y="209"/>
                </a:lnTo>
                <a:lnTo>
                  <a:pt x="56" y="202"/>
                </a:lnTo>
                <a:lnTo>
                  <a:pt x="52" y="195"/>
                </a:lnTo>
                <a:lnTo>
                  <a:pt x="49" y="189"/>
                </a:lnTo>
                <a:lnTo>
                  <a:pt x="46" y="182"/>
                </a:lnTo>
                <a:lnTo>
                  <a:pt x="42" y="175"/>
                </a:lnTo>
                <a:lnTo>
                  <a:pt x="38" y="169"/>
                </a:lnTo>
                <a:lnTo>
                  <a:pt x="35" y="161"/>
                </a:lnTo>
                <a:lnTo>
                  <a:pt x="31" y="148"/>
                </a:lnTo>
                <a:lnTo>
                  <a:pt x="26" y="133"/>
                </a:lnTo>
                <a:lnTo>
                  <a:pt x="22" y="119"/>
                </a:lnTo>
                <a:lnTo>
                  <a:pt x="17" y="106"/>
                </a:lnTo>
                <a:lnTo>
                  <a:pt x="13" y="91"/>
                </a:lnTo>
                <a:lnTo>
                  <a:pt x="9" y="77"/>
                </a:lnTo>
                <a:lnTo>
                  <a:pt x="5" y="63"/>
                </a:lnTo>
                <a:lnTo>
                  <a:pt x="0" y="49"/>
                </a:lnTo>
                <a:lnTo>
                  <a:pt x="2" y="46"/>
                </a:lnTo>
                <a:lnTo>
                  <a:pt x="4" y="42"/>
                </a:lnTo>
                <a:lnTo>
                  <a:pt x="6" y="38"/>
                </a:lnTo>
                <a:lnTo>
                  <a:pt x="8" y="35"/>
                </a:lnTo>
                <a:lnTo>
                  <a:pt x="10" y="31"/>
                </a:lnTo>
                <a:lnTo>
                  <a:pt x="12" y="28"/>
                </a:lnTo>
                <a:lnTo>
                  <a:pt x="14" y="25"/>
                </a:lnTo>
                <a:lnTo>
                  <a:pt x="16" y="22"/>
                </a:lnTo>
                <a:close/>
              </a:path>
            </a:pathLst>
          </a:custGeom>
          <a:solidFill>
            <a:srgbClr val="38DB3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93" name="Freeform 45"/>
          <p:cNvSpPr>
            <a:spLocks/>
          </p:cNvSpPr>
          <p:nvPr/>
        </p:nvSpPr>
        <p:spPr bwMode="auto">
          <a:xfrm>
            <a:off x="5388933" y="4090980"/>
            <a:ext cx="222250" cy="266700"/>
          </a:xfrm>
          <a:custGeom>
            <a:avLst/>
            <a:gdLst/>
            <a:ahLst/>
            <a:cxnLst>
              <a:cxn ang="0">
                <a:pos x="26" y="20"/>
              </a:cxn>
              <a:cxn ang="0">
                <a:pos x="37" y="18"/>
              </a:cxn>
              <a:cxn ang="0">
                <a:pos x="47" y="14"/>
              </a:cxn>
              <a:cxn ang="0">
                <a:pos x="58" y="12"/>
              </a:cxn>
              <a:cxn ang="0">
                <a:pos x="68" y="9"/>
              </a:cxn>
              <a:cxn ang="0">
                <a:pos x="79" y="7"/>
              </a:cxn>
              <a:cxn ang="0">
                <a:pos x="89" y="5"/>
              </a:cxn>
              <a:cxn ang="0">
                <a:pos x="100" y="2"/>
              </a:cxn>
              <a:cxn ang="0">
                <a:pos x="110" y="0"/>
              </a:cxn>
              <a:cxn ang="0">
                <a:pos x="113" y="17"/>
              </a:cxn>
              <a:cxn ang="0">
                <a:pos x="118" y="33"/>
              </a:cxn>
              <a:cxn ang="0">
                <a:pos x="121" y="51"/>
              </a:cxn>
              <a:cxn ang="0">
                <a:pos x="125" y="68"/>
              </a:cxn>
              <a:cxn ang="0">
                <a:pos x="128" y="85"/>
              </a:cxn>
              <a:cxn ang="0">
                <a:pos x="132" y="103"/>
              </a:cxn>
              <a:cxn ang="0">
                <a:pos x="136" y="120"/>
              </a:cxn>
              <a:cxn ang="0">
                <a:pos x="140" y="136"/>
              </a:cxn>
              <a:cxn ang="0">
                <a:pos x="136" y="139"/>
              </a:cxn>
              <a:cxn ang="0">
                <a:pos x="132" y="143"/>
              </a:cxn>
              <a:cxn ang="0">
                <a:pos x="128" y="146"/>
              </a:cxn>
              <a:cxn ang="0">
                <a:pos x="125" y="149"/>
              </a:cxn>
              <a:cxn ang="0">
                <a:pos x="122" y="152"/>
              </a:cxn>
              <a:cxn ang="0">
                <a:pos x="118" y="155"/>
              </a:cxn>
              <a:cxn ang="0">
                <a:pos x="114" y="158"/>
              </a:cxn>
              <a:cxn ang="0">
                <a:pos x="111" y="162"/>
              </a:cxn>
              <a:cxn ang="0">
                <a:pos x="105" y="162"/>
              </a:cxn>
              <a:cxn ang="0">
                <a:pos x="99" y="163"/>
              </a:cxn>
              <a:cxn ang="0">
                <a:pos x="92" y="164"/>
              </a:cxn>
              <a:cxn ang="0">
                <a:pos x="86" y="165"/>
              </a:cxn>
              <a:cxn ang="0">
                <a:pos x="80" y="165"/>
              </a:cxn>
              <a:cxn ang="0">
                <a:pos x="74" y="166"/>
              </a:cxn>
              <a:cxn ang="0">
                <a:pos x="67" y="167"/>
              </a:cxn>
              <a:cxn ang="0">
                <a:pos x="61" y="168"/>
              </a:cxn>
              <a:cxn ang="0">
                <a:pos x="58" y="165"/>
              </a:cxn>
              <a:cxn ang="0">
                <a:pos x="54" y="162"/>
              </a:cxn>
              <a:cxn ang="0">
                <a:pos x="50" y="159"/>
              </a:cxn>
              <a:cxn ang="0">
                <a:pos x="46" y="156"/>
              </a:cxn>
              <a:cxn ang="0">
                <a:pos x="43" y="153"/>
              </a:cxn>
              <a:cxn ang="0">
                <a:pos x="39" y="150"/>
              </a:cxn>
              <a:cxn ang="0">
                <a:pos x="35" y="147"/>
              </a:cxn>
              <a:cxn ang="0">
                <a:pos x="31" y="145"/>
              </a:cxn>
              <a:cxn ang="0">
                <a:pos x="27" y="131"/>
              </a:cxn>
              <a:cxn ang="0">
                <a:pos x="23" y="118"/>
              </a:cxn>
              <a:cxn ang="0">
                <a:pos x="20" y="105"/>
              </a:cxn>
              <a:cxn ang="0">
                <a:pos x="16" y="92"/>
              </a:cxn>
              <a:cxn ang="0">
                <a:pos x="12" y="79"/>
              </a:cxn>
              <a:cxn ang="0">
                <a:pos x="7" y="65"/>
              </a:cxn>
              <a:cxn ang="0">
                <a:pos x="3" y="52"/>
              </a:cxn>
              <a:cxn ang="0">
                <a:pos x="0" y="39"/>
              </a:cxn>
              <a:cxn ang="0">
                <a:pos x="3" y="36"/>
              </a:cxn>
              <a:cxn ang="0">
                <a:pos x="6" y="34"/>
              </a:cxn>
              <a:cxn ang="0">
                <a:pos x="9" y="31"/>
              </a:cxn>
              <a:cxn ang="0">
                <a:pos x="13" y="29"/>
              </a:cxn>
              <a:cxn ang="0">
                <a:pos x="16" y="27"/>
              </a:cxn>
              <a:cxn ang="0">
                <a:pos x="19" y="25"/>
              </a:cxn>
              <a:cxn ang="0">
                <a:pos x="23" y="22"/>
              </a:cxn>
              <a:cxn ang="0">
                <a:pos x="26" y="20"/>
              </a:cxn>
            </a:cxnLst>
            <a:rect l="0" t="0" r="r" b="b"/>
            <a:pathLst>
              <a:path w="140" h="168">
                <a:moveTo>
                  <a:pt x="26" y="20"/>
                </a:moveTo>
                <a:lnTo>
                  <a:pt x="37" y="18"/>
                </a:lnTo>
                <a:lnTo>
                  <a:pt x="47" y="14"/>
                </a:lnTo>
                <a:lnTo>
                  <a:pt x="58" y="12"/>
                </a:lnTo>
                <a:lnTo>
                  <a:pt x="68" y="9"/>
                </a:lnTo>
                <a:lnTo>
                  <a:pt x="79" y="7"/>
                </a:lnTo>
                <a:lnTo>
                  <a:pt x="89" y="5"/>
                </a:lnTo>
                <a:lnTo>
                  <a:pt x="100" y="2"/>
                </a:lnTo>
                <a:lnTo>
                  <a:pt x="110" y="0"/>
                </a:lnTo>
                <a:lnTo>
                  <a:pt x="113" y="17"/>
                </a:lnTo>
                <a:lnTo>
                  <a:pt x="118" y="33"/>
                </a:lnTo>
                <a:lnTo>
                  <a:pt x="121" y="51"/>
                </a:lnTo>
                <a:lnTo>
                  <a:pt x="125" y="68"/>
                </a:lnTo>
                <a:lnTo>
                  <a:pt x="128" y="85"/>
                </a:lnTo>
                <a:lnTo>
                  <a:pt x="132" y="103"/>
                </a:lnTo>
                <a:lnTo>
                  <a:pt x="136" y="120"/>
                </a:lnTo>
                <a:lnTo>
                  <a:pt x="140" y="136"/>
                </a:lnTo>
                <a:lnTo>
                  <a:pt x="136" y="139"/>
                </a:lnTo>
                <a:lnTo>
                  <a:pt x="132" y="143"/>
                </a:lnTo>
                <a:lnTo>
                  <a:pt x="128" y="146"/>
                </a:lnTo>
                <a:lnTo>
                  <a:pt x="125" y="149"/>
                </a:lnTo>
                <a:lnTo>
                  <a:pt x="122" y="152"/>
                </a:lnTo>
                <a:lnTo>
                  <a:pt x="118" y="155"/>
                </a:lnTo>
                <a:lnTo>
                  <a:pt x="114" y="158"/>
                </a:lnTo>
                <a:lnTo>
                  <a:pt x="111" y="162"/>
                </a:lnTo>
                <a:lnTo>
                  <a:pt x="105" y="162"/>
                </a:lnTo>
                <a:lnTo>
                  <a:pt x="99" y="163"/>
                </a:lnTo>
                <a:lnTo>
                  <a:pt x="92" y="164"/>
                </a:lnTo>
                <a:lnTo>
                  <a:pt x="86" y="165"/>
                </a:lnTo>
                <a:lnTo>
                  <a:pt x="80" y="165"/>
                </a:lnTo>
                <a:lnTo>
                  <a:pt x="74" y="166"/>
                </a:lnTo>
                <a:lnTo>
                  <a:pt x="67" y="167"/>
                </a:lnTo>
                <a:lnTo>
                  <a:pt x="61" y="168"/>
                </a:lnTo>
                <a:lnTo>
                  <a:pt x="58" y="165"/>
                </a:lnTo>
                <a:lnTo>
                  <a:pt x="54" y="162"/>
                </a:lnTo>
                <a:lnTo>
                  <a:pt x="50" y="159"/>
                </a:lnTo>
                <a:lnTo>
                  <a:pt x="46" y="156"/>
                </a:lnTo>
                <a:lnTo>
                  <a:pt x="43" y="153"/>
                </a:lnTo>
                <a:lnTo>
                  <a:pt x="39" y="150"/>
                </a:lnTo>
                <a:lnTo>
                  <a:pt x="35" y="147"/>
                </a:lnTo>
                <a:lnTo>
                  <a:pt x="31" y="145"/>
                </a:lnTo>
                <a:lnTo>
                  <a:pt x="27" y="131"/>
                </a:lnTo>
                <a:lnTo>
                  <a:pt x="23" y="118"/>
                </a:lnTo>
                <a:lnTo>
                  <a:pt x="20" y="105"/>
                </a:lnTo>
                <a:lnTo>
                  <a:pt x="16" y="92"/>
                </a:lnTo>
                <a:lnTo>
                  <a:pt x="12" y="79"/>
                </a:lnTo>
                <a:lnTo>
                  <a:pt x="7" y="65"/>
                </a:lnTo>
                <a:lnTo>
                  <a:pt x="3" y="52"/>
                </a:lnTo>
                <a:lnTo>
                  <a:pt x="0" y="39"/>
                </a:lnTo>
                <a:lnTo>
                  <a:pt x="3" y="36"/>
                </a:lnTo>
                <a:lnTo>
                  <a:pt x="6" y="34"/>
                </a:lnTo>
                <a:lnTo>
                  <a:pt x="9" y="31"/>
                </a:lnTo>
                <a:lnTo>
                  <a:pt x="13" y="29"/>
                </a:lnTo>
                <a:lnTo>
                  <a:pt x="16" y="27"/>
                </a:lnTo>
                <a:lnTo>
                  <a:pt x="19" y="25"/>
                </a:lnTo>
                <a:lnTo>
                  <a:pt x="23" y="22"/>
                </a:lnTo>
                <a:lnTo>
                  <a:pt x="26" y="20"/>
                </a:lnTo>
                <a:close/>
              </a:path>
            </a:pathLst>
          </a:custGeom>
          <a:solidFill>
            <a:srgbClr val="39E03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94" name="Freeform 46"/>
          <p:cNvSpPr>
            <a:spLocks/>
          </p:cNvSpPr>
          <p:nvPr/>
        </p:nvSpPr>
        <p:spPr bwMode="auto">
          <a:xfrm>
            <a:off x="5398458" y="4129080"/>
            <a:ext cx="211137" cy="201612"/>
          </a:xfrm>
          <a:custGeom>
            <a:avLst/>
            <a:gdLst/>
            <a:ahLst/>
            <a:cxnLst>
              <a:cxn ang="0">
                <a:pos x="36" y="18"/>
              </a:cxn>
              <a:cxn ang="0">
                <a:pos x="108" y="0"/>
              </a:cxn>
              <a:cxn ang="0">
                <a:pos x="133" y="110"/>
              </a:cxn>
              <a:cxn ang="0">
                <a:pos x="95" y="115"/>
              </a:cxn>
              <a:cxn ang="0">
                <a:pos x="60" y="120"/>
              </a:cxn>
              <a:cxn ang="0">
                <a:pos x="29" y="127"/>
              </a:cxn>
              <a:cxn ang="0">
                <a:pos x="0" y="29"/>
              </a:cxn>
              <a:cxn ang="0">
                <a:pos x="36" y="18"/>
              </a:cxn>
            </a:cxnLst>
            <a:rect l="0" t="0" r="r" b="b"/>
            <a:pathLst>
              <a:path w="133" h="127">
                <a:moveTo>
                  <a:pt x="36" y="18"/>
                </a:moveTo>
                <a:lnTo>
                  <a:pt x="108" y="0"/>
                </a:lnTo>
                <a:lnTo>
                  <a:pt x="133" y="110"/>
                </a:lnTo>
                <a:lnTo>
                  <a:pt x="95" y="115"/>
                </a:lnTo>
                <a:lnTo>
                  <a:pt x="60" y="120"/>
                </a:lnTo>
                <a:lnTo>
                  <a:pt x="29" y="127"/>
                </a:lnTo>
                <a:lnTo>
                  <a:pt x="0" y="29"/>
                </a:lnTo>
                <a:lnTo>
                  <a:pt x="36" y="18"/>
                </a:lnTo>
                <a:close/>
              </a:path>
            </a:pathLst>
          </a:custGeom>
          <a:solidFill>
            <a:srgbClr val="3AE53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95" name="Freeform 47"/>
          <p:cNvSpPr>
            <a:spLocks/>
          </p:cNvSpPr>
          <p:nvPr/>
        </p:nvSpPr>
        <p:spPr bwMode="auto">
          <a:xfrm>
            <a:off x="5782633" y="5095867"/>
            <a:ext cx="515937" cy="463550"/>
          </a:xfrm>
          <a:custGeom>
            <a:avLst/>
            <a:gdLst/>
            <a:ahLst/>
            <a:cxnLst>
              <a:cxn ang="0">
                <a:pos x="324" y="7"/>
              </a:cxn>
              <a:cxn ang="0">
                <a:pos x="325" y="4"/>
              </a:cxn>
              <a:cxn ang="0">
                <a:pos x="325" y="1"/>
              </a:cxn>
              <a:cxn ang="0">
                <a:pos x="323" y="1"/>
              </a:cxn>
              <a:cxn ang="0">
                <a:pos x="320" y="0"/>
              </a:cxn>
              <a:cxn ang="0">
                <a:pos x="313" y="3"/>
              </a:cxn>
              <a:cxn ang="0">
                <a:pos x="302" y="8"/>
              </a:cxn>
              <a:cxn ang="0">
                <a:pos x="271" y="23"/>
              </a:cxn>
              <a:cxn ang="0">
                <a:pos x="232" y="45"/>
              </a:cxn>
              <a:cxn ang="0">
                <a:pos x="190" y="70"/>
              </a:cxn>
              <a:cxn ang="0">
                <a:pos x="149" y="95"/>
              </a:cxn>
              <a:cxn ang="0">
                <a:pos x="112" y="117"/>
              </a:cxn>
              <a:cxn ang="0">
                <a:pos x="85" y="135"/>
              </a:cxn>
              <a:cxn ang="0">
                <a:pos x="76" y="141"/>
              </a:cxn>
              <a:cxn ang="0">
                <a:pos x="65" y="149"/>
              </a:cxn>
              <a:cxn ang="0">
                <a:pos x="57" y="157"/>
              </a:cxn>
              <a:cxn ang="0">
                <a:pos x="48" y="164"/>
              </a:cxn>
              <a:cxn ang="0">
                <a:pos x="40" y="173"/>
              </a:cxn>
              <a:cxn ang="0">
                <a:pos x="34" y="180"/>
              </a:cxn>
              <a:cxn ang="0">
                <a:pos x="27" y="189"/>
              </a:cxn>
              <a:cxn ang="0">
                <a:pos x="21" y="197"/>
              </a:cxn>
              <a:cxn ang="0">
                <a:pos x="12" y="214"/>
              </a:cxn>
              <a:cxn ang="0">
                <a:pos x="5" y="230"/>
              </a:cxn>
              <a:cxn ang="0">
                <a:pos x="2" y="238"/>
              </a:cxn>
              <a:cxn ang="0">
                <a:pos x="1" y="245"/>
              </a:cxn>
              <a:cxn ang="0">
                <a:pos x="0" y="254"/>
              </a:cxn>
              <a:cxn ang="0">
                <a:pos x="0" y="261"/>
              </a:cxn>
              <a:cxn ang="0">
                <a:pos x="0" y="267"/>
              </a:cxn>
              <a:cxn ang="0">
                <a:pos x="2" y="274"/>
              </a:cxn>
              <a:cxn ang="0">
                <a:pos x="5" y="278"/>
              </a:cxn>
              <a:cxn ang="0">
                <a:pos x="9" y="282"/>
              </a:cxn>
              <a:cxn ang="0">
                <a:pos x="15" y="285"/>
              </a:cxn>
              <a:cxn ang="0">
                <a:pos x="21" y="288"/>
              </a:cxn>
              <a:cxn ang="0">
                <a:pos x="27" y="291"/>
              </a:cxn>
              <a:cxn ang="0">
                <a:pos x="35" y="292"/>
              </a:cxn>
              <a:cxn ang="0">
                <a:pos x="50" y="292"/>
              </a:cxn>
              <a:cxn ang="0">
                <a:pos x="67" y="289"/>
              </a:cxn>
              <a:cxn ang="0">
                <a:pos x="84" y="286"/>
              </a:cxn>
              <a:cxn ang="0">
                <a:pos x="101" y="282"/>
              </a:cxn>
              <a:cxn ang="0">
                <a:pos x="109" y="277"/>
              </a:cxn>
              <a:cxn ang="0">
                <a:pos x="121" y="267"/>
              </a:cxn>
              <a:cxn ang="0">
                <a:pos x="134" y="254"/>
              </a:cxn>
              <a:cxn ang="0">
                <a:pos x="150" y="238"/>
              </a:cxn>
              <a:cxn ang="0">
                <a:pos x="185" y="197"/>
              </a:cxn>
              <a:cxn ang="0">
                <a:pos x="221" y="152"/>
              </a:cxn>
              <a:cxn ang="0">
                <a:pos x="256" y="104"/>
              </a:cxn>
              <a:cxn ang="0">
                <a:pos x="288" y="61"/>
              </a:cxn>
              <a:cxn ang="0">
                <a:pos x="311" y="27"/>
              </a:cxn>
              <a:cxn ang="0">
                <a:pos x="324" y="7"/>
              </a:cxn>
            </a:cxnLst>
            <a:rect l="0" t="0" r="r" b="b"/>
            <a:pathLst>
              <a:path w="325" h="292">
                <a:moveTo>
                  <a:pt x="324" y="7"/>
                </a:moveTo>
                <a:lnTo>
                  <a:pt x="325" y="4"/>
                </a:lnTo>
                <a:lnTo>
                  <a:pt x="325" y="1"/>
                </a:lnTo>
                <a:lnTo>
                  <a:pt x="323" y="1"/>
                </a:lnTo>
                <a:lnTo>
                  <a:pt x="320" y="0"/>
                </a:lnTo>
                <a:lnTo>
                  <a:pt x="313" y="3"/>
                </a:lnTo>
                <a:lnTo>
                  <a:pt x="302" y="8"/>
                </a:lnTo>
                <a:lnTo>
                  <a:pt x="271" y="23"/>
                </a:lnTo>
                <a:lnTo>
                  <a:pt x="232" y="45"/>
                </a:lnTo>
                <a:lnTo>
                  <a:pt x="190" y="70"/>
                </a:lnTo>
                <a:lnTo>
                  <a:pt x="149" y="95"/>
                </a:lnTo>
                <a:lnTo>
                  <a:pt x="112" y="117"/>
                </a:lnTo>
                <a:lnTo>
                  <a:pt x="85" y="135"/>
                </a:lnTo>
                <a:lnTo>
                  <a:pt x="76" y="141"/>
                </a:lnTo>
                <a:lnTo>
                  <a:pt x="65" y="149"/>
                </a:lnTo>
                <a:lnTo>
                  <a:pt x="57" y="157"/>
                </a:lnTo>
                <a:lnTo>
                  <a:pt x="48" y="164"/>
                </a:lnTo>
                <a:lnTo>
                  <a:pt x="40" y="173"/>
                </a:lnTo>
                <a:lnTo>
                  <a:pt x="34" y="180"/>
                </a:lnTo>
                <a:lnTo>
                  <a:pt x="27" y="189"/>
                </a:lnTo>
                <a:lnTo>
                  <a:pt x="21" y="197"/>
                </a:lnTo>
                <a:lnTo>
                  <a:pt x="12" y="214"/>
                </a:lnTo>
                <a:lnTo>
                  <a:pt x="5" y="230"/>
                </a:lnTo>
                <a:lnTo>
                  <a:pt x="2" y="238"/>
                </a:lnTo>
                <a:lnTo>
                  <a:pt x="1" y="245"/>
                </a:lnTo>
                <a:lnTo>
                  <a:pt x="0" y="254"/>
                </a:lnTo>
                <a:lnTo>
                  <a:pt x="0" y="261"/>
                </a:lnTo>
                <a:lnTo>
                  <a:pt x="0" y="267"/>
                </a:lnTo>
                <a:lnTo>
                  <a:pt x="2" y="274"/>
                </a:lnTo>
                <a:lnTo>
                  <a:pt x="5" y="278"/>
                </a:lnTo>
                <a:lnTo>
                  <a:pt x="9" y="282"/>
                </a:lnTo>
                <a:lnTo>
                  <a:pt x="15" y="285"/>
                </a:lnTo>
                <a:lnTo>
                  <a:pt x="21" y="288"/>
                </a:lnTo>
                <a:lnTo>
                  <a:pt x="27" y="291"/>
                </a:lnTo>
                <a:lnTo>
                  <a:pt x="35" y="292"/>
                </a:lnTo>
                <a:lnTo>
                  <a:pt x="50" y="292"/>
                </a:lnTo>
                <a:lnTo>
                  <a:pt x="67" y="289"/>
                </a:lnTo>
                <a:lnTo>
                  <a:pt x="84" y="286"/>
                </a:lnTo>
                <a:lnTo>
                  <a:pt x="101" y="282"/>
                </a:lnTo>
                <a:lnTo>
                  <a:pt x="109" y="277"/>
                </a:lnTo>
                <a:lnTo>
                  <a:pt x="121" y="267"/>
                </a:lnTo>
                <a:lnTo>
                  <a:pt x="134" y="254"/>
                </a:lnTo>
                <a:lnTo>
                  <a:pt x="150" y="238"/>
                </a:lnTo>
                <a:lnTo>
                  <a:pt x="185" y="197"/>
                </a:lnTo>
                <a:lnTo>
                  <a:pt x="221" y="152"/>
                </a:lnTo>
                <a:lnTo>
                  <a:pt x="256" y="104"/>
                </a:lnTo>
                <a:lnTo>
                  <a:pt x="288" y="61"/>
                </a:lnTo>
                <a:lnTo>
                  <a:pt x="311" y="27"/>
                </a:lnTo>
                <a:lnTo>
                  <a:pt x="324" y="7"/>
                </a:lnTo>
                <a:close/>
              </a:path>
            </a:pathLst>
          </a:custGeom>
          <a:solidFill>
            <a:srgbClr val="33CC3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96" name="Freeform 48"/>
          <p:cNvSpPr>
            <a:spLocks/>
          </p:cNvSpPr>
          <p:nvPr/>
        </p:nvSpPr>
        <p:spPr bwMode="auto">
          <a:xfrm>
            <a:off x="5808033" y="5140317"/>
            <a:ext cx="441325" cy="395287"/>
          </a:xfrm>
          <a:custGeom>
            <a:avLst/>
            <a:gdLst/>
            <a:ahLst/>
            <a:cxnLst>
              <a:cxn ang="0">
                <a:pos x="277" y="4"/>
              </a:cxn>
              <a:cxn ang="0">
                <a:pos x="278" y="2"/>
              </a:cxn>
              <a:cxn ang="0">
                <a:pos x="278" y="0"/>
              </a:cxn>
              <a:cxn ang="0">
                <a:pos x="277" y="0"/>
              </a:cxn>
              <a:cxn ang="0">
                <a:pos x="275" y="0"/>
              </a:cxn>
              <a:cxn ang="0">
                <a:pos x="268" y="1"/>
              </a:cxn>
              <a:cxn ang="0">
                <a:pos x="258" y="5"/>
              </a:cxn>
              <a:cxn ang="0">
                <a:pos x="232" y="18"/>
              </a:cxn>
              <a:cxn ang="0">
                <a:pos x="199" y="37"/>
              </a:cxn>
              <a:cxn ang="0">
                <a:pos x="163" y="58"/>
              </a:cxn>
              <a:cxn ang="0">
                <a:pos x="128" y="80"/>
              </a:cxn>
              <a:cxn ang="0">
                <a:pos x="96" y="100"/>
              </a:cxn>
              <a:cxn ang="0">
                <a:pos x="73" y="114"/>
              </a:cxn>
              <a:cxn ang="0">
                <a:pos x="55" y="127"/>
              </a:cxn>
              <a:cxn ang="0">
                <a:pos x="41" y="140"/>
              </a:cxn>
              <a:cxn ang="0">
                <a:pos x="28" y="153"/>
              </a:cxn>
              <a:cxn ang="0">
                <a:pos x="18" y="167"/>
              </a:cxn>
              <a:cxn ang="0">
                <a:pos x="10" y="182"/>
              </a:cxn>
              <a:cxn ang="0">
                <a:pos x="4" y="195"/>
              </a:cxn>
              <a:cxn ang="0">
                <a:pos x="1" y="209"/>
              </a:cxn>
              <a:cxn ang="0">
                <a:pos x="0" y="223"/>
              </a:cxn>
              <a:cxn ang="0">
                <a:pos x="0" y="228"/>
              </a:cxn>
              <a:cxn ang="0">
                <a:pos x="2" y="233"/>
              </a:cxn>
              <a:cxn ang="0">
                <a:pos x="4" y="237"/>
              </a:cxn>
              <a:cxn ang="0">
                <a:pos x="8" y="240"/>
              </a:cxn>
              <a:cxn ang="0">
                <a:pos x="12" y="244"/>
              </a:cxn>
              <a:cxn ang="0">
                <a:pos x="18" y="246"/>
              </a:cxn>
              <a:cxn ang="0">
                <a:pos x="23" y="248"/>
              </a:cxn>
              <a:cxn ang="0">
                <a:pos x="29" y="248"/>
              </a:cxn>
              <a:cxn ang="0">
                <a:pos x="43" y="249"/>
              </a:cxn>
              <a:cxn ang="0">
                <a:pos x="58" y="247"/>
              </a:cxn>
              <a:cxn ang="0">
                <a:pos x="72" y="245"/>
              </a:cxn>
              <a:cxn ang="0">
                <a:pos x="86" y="240"/>
              </a:cxn>
              <a:cxn ang="0">
                <a:pos x="93" y="236"/>
              </a:cxn>
              <a:cxn ang="0">
                <a:pos x="104" y="228"/>
              </a:cxn>
              <a:cxn ang="0">
                <a:pos x="115" y="216"/>
              </a:cxn>
              <a:cxn ang="0">
                <a:pos x="129" y="203"/>
              </a:cxn>
              <a:cxn ang="0">
                <a:pos x="158" y="168"/>
              </a:cxn>
              <a:cxn ang="0">
                <a:pos x="189" y="128"/>
              </a:cxn>
              <a:cxn ang="0">
                <a:pos x="219" y="88"/>
              </a:cxn>
              <a:cxn ang="0">
                <a:pos x="247" y="51"/>
              </a:cxn>
              <a:cxn ang="0">
                <a:pos x="267" y="22"/>
              </a:cxn>
              <a:cxn ang="0">
                <a:pos x="277" y="4"/>
              </a:cxn>
            </a:cxnLst>
            <a:rect l="0" t="0" r="r" b="b"/>
            <a:pathLst>
              <a:path w="278" h="249">
                <a:moveTo>
                  <a:pt x="277" y="4"/>
                </a:moveTo>
                <a:lnTo>
                  <a:pt x="278" y="2"/>
                </a:lnTo>
                <a:lnTo>
                  <a:pt x="278" y="0"/>
                </a:lnTo>
                <a:lnTo>
                  <a:pt x="277" y="0"/>
                </a:lnTo>
                <a:lnTo>
                  <a:pt x="275" y="0"/>
                </a:lnTo>
                <a:lnTo>
                  <a:pt x="268" y="1"/>
                </a:lnTo>
                <a:lnTo>
                  <a:pt x="258" y="5"/>
                </a:lnTo>
                <a:lnTo>
                  <a:pt x="232" y="18"/>
                </a:lnTo>
                <a:lnTo>
                  <a:pt x="199" y="37"/>
                </a:lnTo>
                <a:lnTo>
                  <a:pt x="163" y="58"/>
                </a:lnTo>
                <a:lnTo>
                  <a:pt x="128" y="80"/>
                </a:lnTo>
                <a:lnTo>
                  <a:pt x="96" y="100"/>
                </a:lnTo>
                <a:lnTo>
                  <a:pt x="73" y="114"/>
                </a:lnTo>
                <a:lnTo>
                  <a:pt x="55" y="127"/>
                </a:lnTo>
                <a:lnTo>
                  <a:pt x="41" y="140"/>
                </a:lnTo>
                <a:lnTo>
                  <a:pt x="28" y="153"/>
                </a:lnTo>
                <a:lnTo>
                  <a:pt x="18" y="167"/>
                </a:lnTo>
                <a:lnTo>
                  <a:pt x="10" y="182"/>
                </a:lnTo>
                <a:lnTo>
                  <a:pt x="4" y="195"/>
                </a:lnTo>
                <a:lnTo>
                  <a:pt x="1" y="209"/>
                </a:lnTo>
                <a:lnTo>
                  <a:pt x="0" y="223"/>
                </a:lnTo>
                <a:lnTo>
                  <a:pt x="0" y="228"/>
                </a:lnTo>
                <a:lnTo>
                  <a:pt x="2" y="233"/>
                </a:lnTo>
                <a:lnTo>
                  <a:pt x="4" y="237"/>
                </a:lnTo>
                <a:lnTo>
                  <a:pt x="8" y="240"/>
                </a:lnTo>
                <a:lnTo>
                  <a:pt x="12" y="244"/>
                </a:lnTo>
                <a:lnTo>
                  <a:pt x="18" y="246"/>
                </a:lnTo>
                <a:lnTo>
                  <a:pt x="23" y="248"/>
                </a:lnTo>
                <a:lnTo>
                  <a:pt x="29" y="248"/>
                </a:lnTo>
                <a:lnTo>
                  <a:pt x="43" y="249"/>
                </a:lnTo>
                <a:lnTo>
                  <a:pt x="58" y="247"/>
                </a:lnTo>
                <a:lnTo>
                  <a:pt x="72" y="245"/>
                </a:lnTo>
                <a:lnTo>
                  <a:pt x="86" y="240"/>
                </a:lnTo>
                <a:lnTo>
                  <a:pt x="93" y="236"/>
                </a:lnTo>
                <a:lnTo>
                  <a:pt x="104" y="228"/>
                </a:lnTo>
                <a:lnTo>
                  <a:pt x="115" y="216"/>
                </a:lnTo>
                <a:lnTo>
                  <a:pt x="129" y="203"/>
                </a:lnTo>
                <a:lnTo>
                  <a:pt x="158" y="168"/>
                </a:lnTo>
                <a:lnTo>
                  <a:pt x="189" y="128"/>
                </a:lnTo>
                <a:lnTo>
                  <a:pt x="219" y="88"/>
                </a:lnTo>
                <a:lnTo>
                  <a:pt x="247" y="51"/>
                </a:lnTo>
                <a:lnTo>
                  <a:pt x="267" y="22"/>
                </a:lnTo>
                <a:lnTo>
                  <a:pt x="277" y="4"/>
                </a:lnTo>
                <a:close/>
              </a:path>
            </a:pathLst>
          </a:custGeom>
          <a:solidFill>
            <a:srgbClr val="35D43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97" name="Freeform 49"/>
          <p:cNvSpPr>
            <a:spLocks/>
          </p:cNvSpPr>
          <p:nvPr/>
        </p:nvSpPr>
        <p:spPr bwMode="auto">
          <a:xfrm>
            <a:off x="5831846" y="5181592"/>
            <a:ext cx="369887" cy="330200"/>
          </a:xfrm>
          <a:custGeom>
            <a:avLst/>
            <a:gdLst/>
            <a:ahLst/>
            <a:cxnLst>
              <a:cxn ang="0">
                <a:pos x="232" y="3"/>
              </a:cxn>
              <a:cxn ang="0">
                <a:pos x="233" y="2"/>
              </a:cxn>
              <a:cxn ang="0">
                <a:pos x="233" y="0"/>
              </a:cxn>
              <a:cxn ang="0">
                <a:pos x="232" y="0"/>
              </a:cxn>
              <a:cxn ang="0">
                <a:pos x="230" y="0"/>
              </a:cxn>
              <a:cxn ang="0">
                <a:pos x="224" y="1"/>
              </a:cxn>
              <a:cxn ang="0">
                <a:pos x="216" y="4"/>
              </a:cxn>
              <a:cxn ang="0">
                <a:pos x="194" y="16"/>
              </a:cxn>
              <a:cxn ang="0">
                <a:pos x="167" y="31"/>
              </a:cxn>
              <a:cxn ang="0">
                <a:pos x="137" y="48"/>
              </a:cxn>
              <a:cxn ang="0">
                <a:pos x="108" y="66"/>
              </a:cxn>
              <a:cxn ang="0">
                <a:pos x="81" y="83"/>
              </a:cxn>
              <a:cxn ang="0">
                <a:pos x="61" y="96"/>
              </a:cxn>
              <a:cxn ang="0">
                <a:pos x="47" y="106"/>
              </a:cxn>
              <a:cxn ang="0">
                <a:pos x="35" y="117"/>
              </a:cxn>
              <a:cxn ang="0">
                <a:pos x="25" y="128"/>
              </a:cxn>
              <a:cxn ang="0">
                <a:pos x="15" y="140"/>
              </a:cxn>
              <a:cxn ang="0">
                <a:pos x="9" y="151"/>
              </a:cxn>
              <a:cxn ang="0">
                <a:pos x="4" y="163"/>
              </a:cxn>
              <a:cxn ang="0">
                <a:pos x="2" y="174"/>
              </a:cxn>
              <a:cxn ang="0">
                <a:pos x="0" y="186"/>
              </a:cxn>
              <a:cxn ang="0">
                <a:pos x="0" y="190"/>
              </a:cxn>
              <a:cxn ang="0">
                <a:pos x="2" y="194"/>
              </a:cxn>
              <a:cxn ang="0">
                <a:pos x="5" y="199"/>
              </a:cxn>
              <a:cxn ang="0">
                <a:pos x="7" y="201"/>
              </a:cxn>
              <a:cxn ang="0">
                <a:pos x="11" y="204"/>
              </a:cxn>
              <a:cxn ang="0">
                <a:pos x="15" y="205"/>
              </a:cxn>
              <a:cxn ang="0">
                <a:pos x="20" y="207"/>
              </a:cxn>
              <a:cxn ang="0">
                <a:pos x="26" y="207"/>
              </a:cxn>
              <a:cxn ang="0">
                <a:pos x="36" y="208"/>
              </a:cxn>
              <a:cxn ang="0">
                <a:pos x="49" y="206"/>
              </a:cxn>
              <a:cxn ang="0">
                <a:pos x="60" y="204"/>
              </a:cxn>
              <a:cxn ang="0">
                <a:pos x="72" y="201"/>
              </a:cxn>
              <a:cxn ang="0">
                <a:pos x="79" y="198"/>
              </a:cxn>
              <a:cxn ang="0">
                <a:pos x="87" y="190"/>
              </a:cxn>
              <a:cxn ang="0">
                <a:pos x="97" y="181"/>
              </a:cxn>
              <a:cxn ang="0">
                <a:pos x="108" y="169"/>
              </a:cxn>
              <a:cxn ang="0">
                <a:pos x="133" y="140"/>
              </a:cxn>
              <a:cxn ang="0">
                <a:pos x="158" y="107"/>
              </a:cxn>
              <a:cxn ang="0">
                <a:pos x="184" y="74"/>
              </a:cxn>
              <a:cxn ang="0">
                <a:pos x="206" y="43"/>
              </a:cxn>
              <a:cxn ang="0">
                <a:pos x="223" y="18"/>
              </a:cxn>
              <a:cxn ang="0">
                <a:pos x="232" y="3"/>
              </a:cxn>
            </a:cxnLst>
            <a:rect l="0" t="0" r="r" b="b"/>
            <a:pathLst>
              <a:path w="233" h="208">
                <a:moveTo>
                  <a:pt x="232" y="3"/>
                </a:moveTo>
                <a:lnTo>
                  <a:pt x="233" y="2"/>
                </a:lnTo>
                <a:lnTo>
                  <a:pt x="233" y="0"/>
                </a:lnTo>
                <a:lnTo>
                  <a:pt x="232" y="0"/>
                </a:lnTo>
                <a:lnTo>
                  <a:pt x="230" y="0"/>
                </a:lnTo>
                <a:lnTo>
                  <a:pt x="224" y="1"/>
                </a:lnTo>
                <a:lnTo>
                  <a:pt x="216" y="4"/>
                </a:lnTo>
                <a:lnTo>
                  <a:pt x="194" y="16"/>
                </a:lnTo>
                <a:lnTo>
                  <a:pt x="167" y="31"/>
                </a:lnTo>
                <a:lnTo>
                  <a:pt x="137" y="48"/>
                </a:lnTo>
                <a:lnTo>
                  <a:pt x="108" y="66"/>
                </a:lnTo>
                <a:lnTo>
                  <a:pt x="81" y="83"/>
                </a:lnTo>
                <a:lnTo>
                  <a:pt x="61" y="96"/>
                </a:lnTo>
                <a:lnTo>
                  <a:pt x="47" y="106"/>
                </a:lnTo>
                <a:lnTo>
                  <a:pt x="35" y="117"/>
                </a:lnTo>
                <a:lnTo>
                  <a:pt x="25" y="128"/>
                </a:lnTo>
                <a:lnTo>
                  <a:pt x="15" y="140"/>
                </a:lnTo>
                <a:lnTo>
                  <a:pt x="9" y="151"/>
                </a:lnTo>
                <a:lnTo>
                  <a:pt x="4" y="163"/>
                </a:lnTo>
                <a:lnTo>
                  <a:pt x="2" y="174"/>
                </a:lnTo>
                <a:lnTo>
                  <a:pt x="0" y="186"/>
                </a:lnTo>
                <a:lnTo>
                  <a:pt x="0" y="190"/>
                </a:lnTo>
                <a:lnTo>
                  <a:pt x="2" y="194"/>
                </a:lnTo>
                <a:lnTo>
                  <a:pt x="5" y="199"/>
                </a:lnTo>
                <a:lnTo>
                  <a:pt x="7" y="201"/>
                </a:lnTo>
                <a:lnTo>
                  <a:pt x="11" y="204"/>
                </a:lnTo>
                <a:lnTo>
                  <a:pt x="15" y="205"/>
                </a:lnTo>
                <a:lnTo>
                  <a:pt x="20" y="207"/>
                </a:lnTo>
                <a:lnTo>
                  <a:pt x="26" y="207"/>
                </a:lnTo>
                <a:lnTo>
                  <a:pt x="36" y="208"/>
                </a:lnTo>
                <a:lnTo>
                  <a:pt x="49" y="206"/>
                </a:lnTo>
                <a:lnTo>
                  <a:pt x="60" y="204"/>
                </a:lnTo>
                <a:lnTo>
                  <a:pt x="72" y="201"/>
                </a:lnTo>
                <a:lnTo>
                  <a:pt x="79" y="198"/>
                </a:lnTo>
                <a:lnTo>
                  <a:pt x="87" y="190"/>
                </a:lnTo>
                <a:lnTo>
                  <a:pt x="97" y="181"/>
                </a:lnTo>
                <a:lnTo>
                  <a:pt x="108" y="169"/>
                </a:lnTo>
                <a:lnTo>
                  <a:pt x="133" y="140"/>
                </a:lnTo>
                <a:lnTo>
                  <a:pt x="158" y="107"/>
                </a:lnTo>
                <a:lnTo>
                  <a:pt x="184" y="74"/>
                </a:lnTo>
                <a:lnTo>
                  <a:pt x="206" y="43"/>
                </a:lnTo>
                <a:lnTo>
                  <a:pt x="223" y="18"/>
                </a:lnTo>
                <a:lnTo>
                  <a:pt x="232" y="3"/>
                </a:lnTo>
                <a:close/>
              </a:path>
            </a:pathLst>
          </a:custGeom>
          <a:solidFill>
            <a:srgbClr val="37DB3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98" name="Freeform 50"/>
          <p:cNvSpPr>
            <a:spLocks/>
          </p:cNvSpPr>
          <p:nvPr/>
        </p:nvSpPr>
        <p:spPr bwMode="auto">
          <a:xfrm>
            <a:off x="5857246" y="5222867"/>
            <a:ext cx="295275" cy="263525"/>
          </a:xfrm>
          <a:custGeom>
            <a:avLst/>
            <a:gdLst/>
            <a:ahLst/>
            <a:cxnLst>
              <a:cxn ang="0">
                <a:pos x="186" y="3"/>
              </a:cxn>
              <a:cxn ang="0">
                <a:pos x="186" y="1"/>
              </a:cxn>
              <a:cxn ang="0">
                <a:pos x="186" y="0"/>
              </a:cxn>
              <a:cxn ang="0">
                <a:pos x="185" y="0"/>
              </a:cxn>
              <a:cxn ang="0">
                <a:pos x="184" y="0"/>
              </a:cxn>
              <a:cxn ang="0">
                <a:pos x="180" y="1"/>
              </a:cxn>
              <a:cxn ang="0">
                <a:pos x="173" y="3"/>
              </a:cxn>
              <a:cxn ang="0">
                <a:pos x="156" y="13"/>
              </a:cxn>
              <a:cxn ang="0">
                <a:pos x="134" y="24"/>
              </a:cxn>
              <a:cxn ang="0">
                <a:pos x="110" y="39"/>
              </a:cxn>
              <a:cxn ang="0">
                <a:pos x="85" y="54"/>
              </a:cxn>
              <a:cxn ang="0">
                <a:pos x="64" y="67"/>
              </a:cxn>
              <a:cxn ang="0">
                <a:pos x="50" y="77"/>
              </a:cxn>
              <a:cxn ang="0">
                <a:pos x="38" y="85"/>
              </a:cxn>
              <a:cxn ang="0">
                <a:pos x="28" y="94"/>
              </a:cxn>
              <a:cxn ang="0">
                <a:pos x="19" y="103"/>
              </a:cxn>
              <a:cxn ang="0">
                <a:pos x="12" y="113"/>
              </a:cxn>
              <a:cxn ang="0">
                <a:pos x="7" y="122"/>
              </a:cxn>
              <a:cxn ang="0">
                <a:pos x="3" y="132"/>
              </a:cxn>
              <a:cxn ang="0">
                <a:pos x="0" y="140"/>
              </a:cxn>
              <a:cxn ang="0">
                <a:pos x="0" y="150"/>
              </a:cxn>
              <a:cxn ang="0">
                <a:pos x="0" y="153"/>
              </a:cxn>
              <a:cxn ang="0">
                <a:pos x="1" y="156"/>
              </a:cxn>
              <a:cxn ang="0">
                <a:pos x="3" y="159"/>
              </a:cxn>
              <a:cxn ang="0">
                <a:pos x="5" y="161"/>
              </a:cxn>
              <a:cxn ang="0">
                <a:pos x="12" y="165"/>
              </a:cxn>
              <a:cxn ang="0">
                <a:pos x="20" y="166"/>
              </a:cxn>
              <a:cxn ang="0">
                <a:pos x="30" y="166"/>
              </a:cxn>
              <a:cxn ang="0">
                <a:pos x="39" y="165"/>
              </a:cxn>
              <a:cxn ang="0">
                <a:pos x="49" y="164"/>
              </a:cxn>
              <a:cxn ang="0">
                <a:pos x="58" y="161"/>
              </a:cxn>
              <a:cxn ang="0">
                <a:pos x="63" y="158"/>
              </a:cxn>
              <a:cxn ang="0">
                <a:pos x="70" y="153"/>
              </a:cxn>
              <a:cxn ang="0">
                <a:pos x="77" y="145"/>
              </a:cxn>
              <a:cxn ang="0">
                <a:pos x="86" y="136"/>
              </a:cxn>
              <a:cxn ang="0">
                <a:pos x="106" y="113"/>
              </a:cxn>
              <a:cxn ang="0">
                <a:pos x="127" y="86"/>
              </a:cxn>
              <a:cxn ang="0">
                <a:pos x="147" y="59"/>
              </a:cxn>
              <a:cxn ang="0">
                <a:pos x="165" y="35"/>
              </a:cxn>
              <a:cxn ang="0">
                <a:pos x="179" y="15"/>
              </a:cxn>
              <a:cxn ang="0">
                <a:pos x="186" y="3"/>
              </a:cxn>
            </a:cxnLst>
            <a:rect l="0" t="0" r="r" b="b"/>
            <a:pathLst>
              <a:path w="186" h="166">
                <a:moveTo>
                  <a:pt x="186" y="3"/>
                </a:moveTo>
                <a:lnTo>
                  <a:pt x="186" y="1"/>
                </a:lnTo>
                <a:lnTo>
                  <a:pt x="186" y="0"/>
                </a:lnTo>
                <a:lnTo>
                  <a:pt x="185" y="0"/>
                </a:lnTo>
                <a:lnTo>
                  <a:pt x="184" y="0"/>
                </a:lnTo>
                <a:lnTo>
                  <a:pt x="180" y="1"/>
                </a:lnTo>
                <a:lnTo>
                  <a:pt x="173" y="3"/>
                </a:lnTo>
                <a:lnTo>
                  <a:pt x="156" y="13"/>
                </a:lnTo>
                <a:lnTo>
                  <a:pt x="134" y="24"/>
                </a:lnTo>
                <a:lnTo>
                  <a:pt x="110" y="39"/>
                </a:lnTo>
                <a:lnTo>
                  <a:pt x="85" y="54"/>
                </a:lnTo>
                <a:lnTo>
                  <a:pt x="64" y="67"/>
                </a:lnTo>
                <a:lnTo>
                  <a:pt x="50" y="77"/>
                </a:lnTo>
                <a:lnTo>
                  <a:pt x="38" y="85"/>
                </a:lnTo>
                <a:lnTo>
                  <a:pt x="28" y="94"/>
                </a:lnTo>
                <a:lnTo>
                  <a:pt x="19" y="103"/>
                </a:lnTo>
                <a:lnTo>
                  <a:pt x="12" y="113"/>
                </a:lnTo>
                <a:lnTo>
                  <a:pt x="7" y="122"/>
                </a:lnTo>
                <a:lnTo>
                  <a:pt x="3" y="132"/>
                </a:lnTo>
                <a:lnTo>
                  <a:pt x="0" y="140"/>
                </a:lnTo>
                <a:lnTo>
                  <a:pt x="0" y="150"/>
                </a:lnTo>
                <a:lnTo>
                  <a:pt x="0" y="153"/>
                </a:lnTo>
                <a:lnTo>
                  <a:pt x="1" y="156"/>
                </a:lnTo>
                <a:lnTo>
                  <a:pt x="3" y="159"/>
                </a:lnTo>
                <a:lnTo>
                  <a:pt x="5" y="161"/>
                </a:lnTo>
                <a:lnTo>
                  <a:pt x="12" y="165"/>
                </a:lnTo>
                <a:lnTo>
                  <a:pt x="20" y="166"/>
                </a:lnTo>
                <a:lnTo>
                  <a:pt x="30" y="166"/>
                </a:lnTo>
                <a:lnTo>
                  <a:pt x="39" y="165"/>
                </a:lnTo>
                <a:lnTo>
                  <a:pt x="49" y="164"/>
                </a:lnTo>
                <a:lnTo>
                  <a:pt x="58" y="161"/>
                </a:lnTo>
                <a:lnTo>
                  <a:pt x="63" y="158"/>
                </a:lnTo>
                <a:lnTo>
                  <a:pt x="70" y="153"/>
                </a:lnTo>
                <a:lnTo>
                  <a:pt x="77" y="145"/>
                </a:lnTo>
                <a:lnTo>
                  <a:pt x="86" y="136"/>
                </a:lnTo>
                <a:lnTo>
                  <a:pt x="106" y="113"/>
                </a:lnTo>
                <a:lnTo>
                  <a:pt x="127" y="86"/>
                </a:lnTo>
                <a:lnTo>
                  <a:pt x="147" y="59"/>
                </a:lnTo>
                <a:lnTo>
                  <a:pt x="165" y="35"/>
                </a:lnTo>
                <a:lnTo>
                  <a:pt x="179" y="15"/>
                </a:lnTo>
                <a:lnTo>
                  <a:pt x="186" y="3"/>
                </a:lnTo>
                <a:close/>
              </a:path>
            </a:pathLst>
          </a:custGeom>
          <a:solidFill>
            <a:srgbClr val="39E23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99" name="Freeform 51"/>
          <p:cNvSpPr>
            <a:spLocks/>
          </p:cNvSpPr>
          <p:nvPr/>
        </p:nvSpPr>
        <p:spPr bwMode="auto">
          <a:xfrm>
            <a:off x="5882646" y="5265730"/>
            <a:ext cx="222250" cy="198437"/>
          </a:xfrm>
          <a:custGeom>
            <a:avLst/>
            <a:gdLst/>
            <a:ahLst/>
            <a:cxnLst>
              <a:cxn ang="0">
                <a:pos x="140" y="2"/>
              </a:cxn>
              <a:cxn ang="0">
                <a:pos x="140" y="1"/>
              </a:cxn>
              <a:cxn ang="0">
                <a:pos x="140" y="0"/>
              </a:cxn>
              <a:cxn ang="0">
                <a:pos x="139" y="0"/>
              </a:cxn>
              <a:cxn ang="0">
                <a:pos x="138" y="0"/>
              </a:cxn>
              <a:cxn ang="0">
                <a:pos x="135" y="1"/>
              </a:cxn>
              <a:cxn ang="0">
                <a:pos x="130" y="2"/>
              </a:cxn>
              <a:cxn ang="0">
                <a:pos x="117" y="9"/>
              </a:cxn>
              <a:cxn ang="0">
                <a:pos x="100" y="19"/>
              </a:cxn>
              <a:cxn ang="0">
                <a:pos x="82" y="29"/>
              </a:cxn>
              <a:cxn ang="0">
                <a:pos x="64" y="40"/>
              </a:cxn>
              <a:cxn ang="0">
                <a:pos x="48" y="50"/>
              </a:cxn>
              <a:cxn ang="0">
                <a:pos x="37" y="57"/>
              </a:cxn>
              <a:cxn ang="0">
                <a:pos x="28" y="64"/>
              </a:cxn>
              <a:cxn ang="0">
                <a:pos x="21" y="70"/>
              </a:cxn>
              <a:cxn ang="0">
                <a:pos x="14" y="77"/>
              </a:cxn>
              <a:cxn ang="0">
                <a:pos x="8" y="84"/>
              </a:cxn>
              <a:cxn ang="0">
                <a:pos x="5" y="91"/>
              </a:cxn>
              <a:cxn ang="0">
                <a:pos x="2" y="98"/>
              </a:cxn>
              <a:cxn ang="0">
                <a:pos x="0" y="105"/>
              </a:cxn>
              <a:cxn ang="0">
                <a:pos x="0" y="111"/>
              </a:cxn>
              <a:cxn ang="0">
                <a:pos x="0" y="114"/>
              </a:cxn>
              <a:cxn ang="0">
                <a:pos x="1" y="117"/>
              </a:cxn>
              <a:cxn ang="0">
                <a:pos x="2" y="119"/>
              </a:cxn>
              <a:cxn ang="0">
                <a:pos x="4" y="120"/>
              </a:cxn>
              <a:cxn ang="0">
                <a:pos x="8" y="124"/>
              </a:cxn>
              <a:cxn ang="0">
                <a:pos x="15" y="125"/>
              </a:cxn>
              <a:cxn ang="0">
                <a:pos x="22" y="125"/>
              </a:cxn>
              <a:cxn ang="0">
                <a:pos x="29" y="124"/>
              </a:cxn>
              <a:cxn ang="0">
                <a:pos x="37" y="123"/>
              </a:cxn>
              <a:cxn ang="0">
                <a:pos x="43" y="120"/>
              </a:cxn>
              <a:cxn ang="0">
                <a:pos x="47" y="118"/>
              </a:cxn>
              <a:cxn ang="0">
                <a:pos x="53" y="114"/>
              </a:cxn>
              <a:cxn ang="0">
                <a:pos x="58" y="109"/>
              </a:cxn>
              <a:cxn ang="0">
                <a:pos x="64" y="102"/>
              </a:cxn>
              <a:cxn ang="0">
                <a:pos x="80" y="84"/>
              </a:cxn>
              <a:cxn ang="0">
                <a:pos x="96" y="65"/>
              </a:cxn>
              <a:cxn ang="0">
                <a:pos x="110" y="44"/>
              </a:cxn>
              <a:cxn ang="0">
                <a:pos x="124" y="26"/>
              </a:cxn>
              <a:cxn ang="0">
                <a:pos x="135" y="11"/>
              </a:cxn>
              <a:cxn ang="0">
                <a:pos x="140" y="2"/>
              </a:cxn>
            </a:cxnLst>
            <a:rect l="0" t="0" r="r" b="b"/>
            <a:pathLst>
              <a:path w="140" h="125">
                <a:moveTo>
                  <a:pt x="140" y="2"/>
                </a:moveTo>
                <a:lnTo>
                  <a:pt x="140" y="1"/>
                </a:lnTo>
                <a:lnTo>
                  <a:pt x="140" y="0"/>
                </a:lnTo>
                <a:lnTo>
                  <a:pt x="139" y="0"/>
                </a:lnTo>
                <a:lnTo>
                  <a:pt x="138" y="0"/>
                </a:lnTo>
                <a:lnTo>
                  <a:pt x="135" y="1"/>
                </a:lnTo>
                <a:lnTo>
                  <a:pt x="130" y="2"/>
                </a:lnTo>
                <a:lnTo>
                  <a:pt x="117" y="9"/>
                </a:lnTo>
                <a:lnTo>
                  <a:pt x="100" y="19"/>
                </a:lnTo>
                <a:lnTo>
                  <a:pt x="82" y="29"/>
                </a:lnTo>
                <a:lnTo>
                  <a:pt x="64" y="40"/>
                </a:lnTo>
                <a:lnTo>
                  <a:pt x="48" y="50"/>
                </a:lnTo>
                <a:lnTo>
                  <a:pt x="37" y="57"/>
                </a:lnTo>
                <a:lnTo>
                  <a:pt x="28" y="64"/>
                </a:lnTo>
                <a:lnTo>
                  <a:pt x="21" y="70"/>
                </a:lnTo>
                <a:lnTo>
                  <a:pt x="14" y="77"/>
                </a:lnTo>
                <a:lnTo>
                  <a:pt x="8" y="84"/>
                </a:lnTo>
                <a:lnTo>
                  <a:pt x="5" y="91"/>
                </a:lnTo>
                <a:lnTo>
                  <a:pt x="2" y="98"/>
                </a:lnTo>
                <a:lnTo>
                  <a:pt x="0" y="105"/>
                </a:lnTo>
                <a:lnTo>
                  <a:pt x="0" y="111"/>
                </a:lnTo>
                <a:lnTo>
                  <a:pt x="0" y="114"/>
                </a:lnTo>
                <a:lnTo>
                  <a:pt x="1" y="117"/>
                </a:lnTo>
                <a:lnTo>
                  <a:pt x="2" y="119"/>
                </a:lnTo>
                <a:lnTo>
                  <a:pt x="4" y="120"/>
                </a:lnTo>
                <a:lnTo>
                  <a:pt x="8" y="124"/>
                </a:lnTo>
                <a:lnTo>
                  <a:pt x="15" y="125"/>
                </a:lnTo>
                <a:lnTo>
                  <a:pt x="22" y="125"/>
                </a:lnTo>
                <a:lnTo>
                  <a:pt x="29" y="124"/>
                </a:lnTo>
                <a:lnTo>
                  <a:pt x="37" y="123"/>
                </a:lnTo>
                <a:lnTo>
                  <a:pt x="43" y="120"/>
                </a:lnTo>
                <a:lnTo>
                  <a:pt x="47" y="118"/>
                </a:lnTo>
                <a:lnTo>
                  <a:pt x="53" y="114"/>
                </a:lnTo>
                <a:lnTo>
                  <a:pt x="58" y="109"/>
                </a:lnTo>
                <a:lnTo>
                  <a:pt x="64" y="102"/>
                </a:lnTo>
                <a:lnTo>
                  <a:pt x="80" y="84"/>
                </a:lnTo>
                <a:lnTo>
                  <a:pt x="96" y="65"/>
                </a:lnTo>
                <a:lnTo>
                  <a:pt x="110" y="44"/>
                </a:lnTo>
                <a:lnTo>
                  <a:pt x="124" y="26"/>
                </a:lnTo>
                <a:lnTo>
                  <a:pt x="135" y="11"/>
                </a:lnTo>
                <a:lnTo>
                  <a:pt x="140" y="2"/>
                </a:lnTo>
                <a:close/>
              </a:path>
            </a:pathLst>
          </a:custGeom>
          <a:solidFill>
            <a:srgbClr val="3BE93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100" name="Freeform 52"/>
          <p:cNvSpPr>
            <a:spLocks/>
          </p:cNvSpPr>
          <p:nvPr/>
        </p:nvSpPr>
        <p:spPr bwMode="auto">
          <a:xfrm>
            <a:off x="5908046" y="5307005"/>
            <a:ext cx="147637" cy="133350"/>
          </a:xfrm>
          <a:custGeom>
            <a:avLst/>
            <a:gdLst/>
            <a:ahLst/>
            <a:cxnLst>
              <a:cxn ang="0">
                <a:pos x="93" y="1"/>
              </a:cxn>
              <a:cxn ang="0">
                <a:pos x="93" y="0"/>
              </a:cxn>
              <a:cxn ang="0">
                <a:pos x="92" y="0"/>
              </a:cxn>
              <a:cxn ang="0">
                <a:pos x="90" y="0"/>
              </a:cxn>
              <a:cxn ang="0">
                <a:pos x="87" y="2"/>
              </a:cxn>
              <a:cxn ang="0">
                <a:pos x="78" y="6"/>
              </a:cxn>
              <a:cxn ang="0">
                <a:pos x="67" y="12"/>
              </a:cxn>
              <a:cxn ang="0">
                <a:pos x="54" y="20"/>
              </a:cxn>
              <a:cxn ang="0">
                <a:pos x="43" y="27"/>
              </a:cxn>
              <a:cxn ang="0">
                <a:pos x="32" y="33"/>
              </a:cxn>
              <a:cxn ang="0">
                <a:pos x="24" y="39"/>
              </a:cxn>
              <a:cxn ang="0">
                <a:pos x="19" y="43"/>
              </a:cxn>
              <a:cxn ang="0">
                <a:pos x="13" y="47"/>
              </a:cxn>
              <a:cxn ang="0">
                <a:pos x="9" y="51"/>
              </a:cxn>
              <a:cxn ang="0">
                <a:pos x="6" y="57"/>
              </a:cxn>
              <a:cxn ang="0">
                <a:pos x="3" y="61"/>
              </a:cxn>
              <a:cxn ang="0">
                <a:pos x="1" y="66"/>
              </a:cxn>
              <a:cxn ang="0">
                <a:pos x="0" y="70"/>
              </a:cxn>
              <a:cxn ang="0">
                <a:pos x="0" y="74"/>
              </a:cxn>
              <a:cxn ang="0">
                <a:pos x="0" y="79"/>
              </a:cxn>
              <a:cxn ang="0">
                <a:pos x="2" y="81"/>
              </a:cxn>
              <a:cxn ang="0">
                <a:pos x="5" y="83"/>
              </a:cxn>
              <a:cxn ang="0">
                <a:pos x="9" y="84"/>
              </a:cxn>
              <a:cxn ang="0">
                <a:pos x="14" y="84"/>
              </a:cxn>
              <a:cxn ang="0">
                <a:pos x="19" y="83"/>
              </a:cxn>
              <a:cxn ang="0">
                <a:pos x="24" y="83"/>
              </a:cxn>
              <a:cxn ang="0">
                <a:pos x="28" y="81"/>
              </a:cxn>
              <a:cxn ang="0">
                <a:pos x="34" y="77"/>
              </a:cxn>
              <a:cxn ang="0">
                <a:pos x="43" y="68"/>
              </a:cxn>
              <a:cxn ang="0">
                <a:pos x="53" y="57"/>
              </a:cxn>
              <a:cxn ang="0">
                <a:pos x="64" y="43"/>
              </a:cxn>
              <a:cxn ang="0">
                <a:pos x="73" y="29"/>
              </a:cxn>
              <a:cxn ang="0">
                <a:pos x="83" y="18"/>
              </a:cxn>
              <a:cxn ang="0">
                <a:pos x="89" y="7"/>
              </a:cxn>
              <a:cxn ang="0">
                <a:pos x="93" y="1"/>
              </a:cxn>
            </a:cxnLst>
            <a:rect l="0" t="0" r="r" b="b"/>
            <a:pathLst>
              <a:path w="93" h="84">
                <a:moveTo>
                  <a:pt x="93" y="1"/>
                </a:moveTo>
                <a:lnTo>
                  <a:pt x="93" y="0"/>
                </a:lnTo>
                <a:lnTo>
                  <a:pt x="92" y="0"/>
                </a:lnTo>
                <a:lnTo>
                  <a:pt x="90" y="0"/>
                </a:lnTo>
                <a:lnTo>
                  <a:pt x="87" y="2"/>
                </a:lnTo>
                <a:lnTo>
                  <a:pt x="78" y="6"/>
                </a:lnTo>
                <a:lnTo>
                  <a:pt x="67" y="12"/>
                </a:lnTo>
                <a:lnTo>
                  <a:pt x="54" y="20"/>
                </a:lnTo>
                <a:lnTo>
                  <a:pt x="43" y="27"/>
                </a:lnTo>
                <a:lnTo>
                  <a:pt x="32" y="33"/>
                </a:lnTo>
                <a:lnTo>
                  <a:pt x="24" y="39"/>
                </a:lnTo>
                <a:lnTo>
                  <a:pt x="19" y="43"/>
                </a:lnTo>
                <a:lnTo>
                  <a:pt x="13" y="47"/>
                </a:lnTo>
                <a:lnTo>
                  <a:pt x="9" y="51"/>
                </a:lnTo>
                <a:lnTo>
                  <a:pt x="6" y="57"/>
                </a:lnTo>
                <a:lnTo>
                  <a:pt x="3" y="61"/>
                </a:lnTo>
                <a:lnTo>
                  <a:pt x="1" y="66"/>
                </a:lnTo>
                <a:lnTo>
                  <a:pt x="0" y="70"/>
                </a:lnTo>
                <a:lnTo>
                  <a:pt x="0" y="74"/>
                </a:lnTo>
                <a:lnTo>
                  <a:pt x="0" y="79"/>
                </a:lnTo>
                <a:lnTo>
                  <a:pt x="2" y="81"/>
                </a:lnTo>
                <a:lnTo>
                  <a:pt x="5" y="83"/>
                </a:lnTo>
                <a:lnTo>
                  <a:pt x="9" y="84"/>
                </a:lnTo>
                <a:lnTo>
                  <a:pt x="14" y="84"/>
                </a:lnTo>
                <a:lnTo>
                  <a:pt x="19" y="83"/>
                </a:lnTo>
                <a:lnTo>
                  <a:pt x="24" y="83"/>
                </a:lnTo>
                <a:lnTo>
                  <a:pt x="28" y="81"/>
                </a:lnTo>
                <a:lnTo>
                  <a:pt x="34" y="77"/>
                </a:lnTo>
                <a:lnTo>
                  <a:pt x="43" y="68"/>
                </a:lnTo>
                <a:lnTo>
                  <a:pt x="53" y="57"/>
                </a:lnTo>
                <a:lnTo>
                  <a:pt x="64" y="43"/>
                </a:lnTo>
                <a:lnTo>
                  <a:pt x="73" y="29"/>
                </a:lnTo>
                <a:lnTo>
                  <a:pt x="83" y="18"/>
                </a:lnTo>
                <a:lnTo>
                  <a:pt x="89" y="7"/>
                </a:lnTo>
                <a:lnTo>
                  <a:pt x="93" y="1"/>
                </a:lnTo>
                <a:close/>
              </a:path>
            </a:pathLst>
          </a:custGeom>
          <a:solidFill>
            <a:srgbClr val="3DF03D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2101" name="Picture 53" descr="C:\Users\Emiliano\AppData\Local\Microsoft\Windows\Temporary Internet Files\Content.IE5\FQKT0XMY\MC90012319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568" y="2438868"/>
            <a:ext cx="2880384" cy="3174864"/>
          </a:xfrm>
          <a:prstGeom prst="rect">
            <a:avLst/>
          </a:prstGeom>
          <a:noFill/>
        </p:spPr>
      </p:pic>
      <p:sp>
        <p:nvSpPr>
          <p:cNvPr id="56" name="Freccia a destra rientrata 55"/>
          <p:cNvSpPr/>
          <p:nvPr/>
        </p:nvSpPr>
        <p:spPr>
          <a:xfrm>
            <a:off x="3671880" y="4059084"/>
            <a:ext cx="1440192" cy="720096"/>
          </a:xfrm>
          <a:prstGeom prst="notchedRightArrow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Questione di punti di vista</a:t>
            </a:r>
            <a:endParaRPr lang="it-IT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0" name="CasellaDiTesto 39"/>
          <p:cNvSpPr txBox="1"/>
          <p:nvPr/>
        </p:nvSpPr>
        <p:spPr>
          <a:xfrm>
            <a:off x="5022060" y="5859324"/>
            <a:ext cx="3060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Torna alla diapositiva iniziale</a:t>
            </a:r>
            <a:endParaRPr lang="it-IT" dirty="0"/>
          </a:p>
        </p:txBody>
      </p:sp>
      <p:pic>
        <p:nvPicPr>
          <p:cNvPr id="1026" name="Picture 2" descr="C:\Users\Emiliano\AppData\Local\Microsoft\Windows\Temporary Internet Files\Content.IE5\WQVC9LFG\MC90034437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62756" y="2591867"/>
            <a:ext cx="1618488" cy="16742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722</TotalTime>
  <Words>80</Words>
  <Application>Microsoft Office PowerPoint</Application>
  <PresentationFormat>Presentazione su schermo (4:3)</PresentationFormat>
  <Paragraphs>25</Paragraphs>
  <Slides>10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10</vt:i4>
      </vt:variant>
      <vt:variant>
        <vt:lpstr>Presentazioni personalizzate</vt:lpstr>
      </vt:variant>
      <vt:variant>
        <vt:i4>2</vt:i4>
      </vt:variant>
    </vt:vector>
  </HeadingPairs>
  <TitlesOfParts>
    <vt:vector size="14" baseType="lpstr">
      <vt:lpstr>Tema di Office</vt:lpstr>
      <vt:lpstr>Personalizza struttura</vt:lpstr>
      <vt:lpstr>Un salto verso il futuro</vt:lpstr>
      <vt:lpstr>Diapositiva 2</vt:lpstr>
      <vt:lpstr>Qualcosa di speciale...</vt:lpstr>
      <vt:lpstr>La strategia</vt:lpstr>
      <vt:lpstr>La nostra ampia scelta</vt:lpstr>
      <vt:lpstr>Da un mondo grigio ad uno a colori</vt:lpstr>
      <vt:lpstr>Non solo questione di dettagli</vt:lpstr>
      <vt:lpstr>Personalizzare i vostri gusti</vt:lpstr>
      <vt:lpstr>Questione di punti di vista</vt:lpstr>
      <vt:lpstr>Grafico</vt:lpstr>
      <vt:lpstr>Ridotta</vt:lpstr>
      <vt:lpstr>Parziale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</dc:creator>
  <cp:lastModifiedBy>Maria</cp:lastModifiedBy>
  <cp:revision>73</cp:revision>
  <dcterms:created xsi:type="dcterms:W3CDTF">2011-01-10T11:54:40Z</dcterms:created>
  <dcterms:modified xsi:type="dcterms:W3CDTF">2011-01-17T13:16:15Z</dcterms:modified>
</cp:coreProperties>
</file>