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5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16/01/2011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16/01/2011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16/01/2011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16/01/2011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16/01/2011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16/01/2011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16/01/2011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16/01/2011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16/01/2011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16/01/2011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16/01/2011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6055F8-1D02-4417-9241-55C834FD9970}" type="datetimeFigureOut">
              <a:rPr lang="it-IT" smtClean="0"/>
              <a:pPr/>
              <a:t>16/01/2011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Presentazione su schermo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2" baseType="lpstr">
      <vt:lpstr>Tema di Office</vt:lpstr>
      <vt:lpstr>Diapositiva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Emiliano</dc:creator>
  <cp:lastModifiedBy>Maria</cp:lastModifiedBy>
  <cp:revision>1</cp:revision>
  <dcterms:created xsi:type="dcterms:W3CDTF">2011-01-16T21:51:40Z</dcterms:created>
  <dcterms:modified xsi:type="dcterms:W3CDTF">2011-01-16T22:37:44Z</dcterms:modified>
</cp:coreProperties>
</file>